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60" r:id="rId4"/>
    <p:sldId id="258" r:id="rId5"/>
    <p:sldId id="271" r:id="rId6"/>
    <p:sldId id="281" r:id="rId7"/>
    <p:sldId id="283" r:id="rId8"/>
    <p:sldId id="259" r:id="rId9"/>
    <p:sldId id="279" r:id="rId10"/>
    <p:sldId id="280" r:id="rId11"/>
    <p:sldId id="263" r:id="rId12"/>
    <p:sldId id="264" r:id="rId13"/>
    <p:sldId id="284" r:id="rId14"/>
    <p:sldId id="267" r:id="rId15"/>
    <p:sldId id="273" r:id="rId16"/>
    <p:sldId id="282" r:id="rId17"/>
    <p:sldId id="274" r:id="rId18"/>
    <p:sldId id="275" r:id="rId19"/>
    <p:sldId id="261" r:id="rId20"/>
    <p:sldId id="272" r:id="rId21"/>
    <p:sldId id="262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D69112-281C-6642-FA2B-BA8FEA5E5C50}" v="1" dt="2025-02-25T00:00:05.754"/>
    <p1510:client id="{656EC604-DA34-6CB2-89D1-27453BB3DD9F}" v="1" dt="2025-02-24T14:36:51.989"/>
    <p1510:client id="{E22E37E1-425B-B24E-AD00-A1F4C7C14015}" v="11" dt="2025-02-25T00:05:20.053"/>
    <p1510:client id="{FC73D054-5199-C51C-7AE9-5F206F6E9119}" v="188" dt="2025-02-24T17:15:33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30"/>
  </p:normalViewPr>
  <p:slideViewPr>
    <p:cSldViewPr snapToGrid="0">
      <p:cViewPr varScale="1">
        <p:scale>
          <a:sx n="113" d="100"/>
          <a:sy n="113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B93A4-5FDC-4EAF-83F3-8D3AF5056495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9810BC-C013-4619-AD2A-0A0416EA5F02}">
      <dgm:prSet/>
      <dgm:spPr/>
      <dgm:t>
        <a:bodyPr/>
        <a:lstStyle/>
        <a:p>
          <a:r>
            <a:rPr lang="en-US"/>
            <a:t>Joining teams or clubs at school. </a:t>
          </a:r>
        </a:p>
      </dgm:t>
    </dgm:pt>
    <dgm:pt modelId="{263547C9-57D0-45AF-94D4-04F92E700D32}" type="parTrans" cxnId="{D9411593-1230-469C-A2B9-BD30BF9F1ADE}">
      <dgm:prSet/>
      <dgm:spPr/>
      <dgm:t>
        <a:bodyPr/>
        <a:lstStyle/>
        <a:p>
          <a:endParaRPr lang="en-US"/>
        </a:p>
      </dgm:t>
    </dgm:pt>
    <dgm:pt modelId="{1E188BEA-1B77-4EED-A0DA-360A06B6207B}" type="sibTrans" cxnId="{D9411593-1230-469C-A2B9-BD30BF9F1ADE}">
      <dgm:prSet/>
      <dgm:spPr/>
      <dgm:t>
        <a:bodyPr/>
        <a:lstStyle/>
        <a:p>
          <a:endParaRPr lang="en-US"/>
        </a:p>
      </dgm:t>
    </dgm:pt>
    <dgm:pt modelId="{EFFA4BC8-179A-4F97-9DD0-92662FFCEEC8}">
      <dgm:prSet/>
      <dgm:spPr/>
      <dgm:t>
        <a:bodyPr/>
        <a:lstStyle/>
        <a:p>
          <a:r>
            <a:rPr lang="en-US"/>
            <a:t>Clubs are listed at mcjags.com under Student Services tab and click general information</a:t>
          </a:r>
        </a:p>
      </dgm:t>
    </dgm:pt>
    <dgm:pt modelId="{B310B149-4032-4FB2-B07D-FB8F112F3038}" type="parTrans" cxnId="{C76A8D92-D4B0-48D0-A4E0-84B497EDD869}">
      <dgm:prSet/>
      <dgm:spPr/>
      <dgm:t>
        <a:bodyPr/>
        <a:lstStyle/>
        <a:p>
          <a:endParaRPr lang="en-US"/>
        </a:p>
      </dgm:t>
    </dgm:pt>
    <dgm:pt modelId="{FEDBDF16-3CB2-4928-9D8C-442C1E858987}" type="sibTrans" cxnId="{C76A8D92-D4B0-48D0-A4E0-84B497EDD869}">
      <dgm:prSet/>
      <dgm:spPr/>
      <dgm:t>
        <a:bodyPr/>
        <a:lstStyle/>
        <a:p>
          <a:endParaRPr lang="en-US"/>
        </a:p>
      </dgm:t>
    </dgm:pt>
    <dgm:pt modelId="{9664F1E1-FB9F-41F6-9644-6749ECA0F7F4}">
      <dgm:prSet/>
      <dgm:spPr/>
      <dgm:t>
        <a:bodyPr/>
        <a:lstStyle/>
        <a:p>
          <a:r>
            <a:rPr lang="en-US"/>
            <a:t>Join Youth Groups in your community</a:t>
          </a:r>
        </a:p>
      </dgm:t>
    </dgm:pt>
    <dgm:pt modelId="{D4316C82-62F8-4BC6-BE11-7C33DAF53479}" type="parTrans" cxnId="{AC193BDF-3F46-408D-836E-FEB5542FE262}">
      <dgm:prSet/>
      <dgm:spPr/>
      <dgm:t>
        <a:bodyPr/>
        <a:lstStyle/>
        <a:p>
          <a:endParaRPr lang="en-US"/>
        </a:p>
      </dgm:t>
    </dgm:pt>
    <dgm:pt modelId="{420E2450-6763-41B0-AFDC-54CBC9701A96}" type="sibTrans" cxnId="{AC193BDF-3F46-408D-836E-FEB5542FE262}">
      <dgm:prSet/>
      <dgm:spPr/>
      <dgm:t>
        <a:bodyPr/>
        <a:lstStyle/>
        <a:p>
          <a:endParaRPr lang="en-US"/>
        </a:p>
      </dgm:t>
    </dgm:pt>
    <dgm:pt modelId="{C26EA44B-0051-472F-A55E-D13480AA032B}">
      <dgm:prSet/>
      <dgm:spPr/>
      <dgm:t>
        <a:bodyPr/>
        <a:lstStyle/>
        <a:p>
          <a:r>
            <a:rPr lang="en-US"/>
            <a:t>Volunteer at Churches, Daycares, Community events…etc.</a:t>
          </a:r>
        </a:p>
      </dgm:t>
    </dgm:pt>
    <dgm:pt modelId="{2E57F9E3-F402-48B7-8179-AE55D2632612}" type="parTrans" cxnId="{A02CCD2D-95FC-4ACE-868C-06D7DC66A4F0}">
      <dgm:prSet/>
      <dgm:spPr/>
      <dgm:t>
        <a:bodyPr/>
        <a:lstStyle/>
        <a:p>
          <a:endParaRPr lang="en-US"/>
        </a:p>
      </dgm:t>
    </dgm:pt>
    <dgm:pt modelId="{DE5CD1C3-9A91-469E-9CE7-D8850288FDBA}" type="sibTrans" cxnId="{A02CCD2D-95FC-4ACE-868C-06D7DC66A4F0}">
      <dgm:prSet/>
      <dgm:spPr/>
      <dgm:t>
        <a:bodyPr/>
        <a:lstStyle/>
        <a:p>
          <a:endParaRPr lang="en-US"/>
        </a:p>
      </dgm:t>
    </dgm:pt>
    <dgm:pt modelId="{262804CA-F97D-4E27-9386-237656207614}">
      <dgm:prSet/>
      <dgm:spPr/>
      <dgm:t>
        <a:bodyPr/>
        <a:lstStyle/>
        <a:p>
          <a:r>
            <a:rPr lang="en-US"/>
            <a:t>If you have a talent like singing, drawing, dancing, etc., build a portfolio of your work.</a:t>
          </a:r>
        </a:p>
      </dgm:t>
    </dgm:pt>
    <dgm:pt modelId="{934EA764-A507-4E53-BFC5-B8779E493AD8}" type="parTrans" cxnId="{AD6155E7-1DC3-411F-A224-E4D2BEB20B49}">
      <dgm:prSet/>
      <dgm:spPr/>
      <dgm:t>
        <a:bodyPr/>
        <a:lstStyle/>
        <a:p>
          <a:endParaRPr lang="en-US"/>
        </a:p>
      </dgm:t>
    </dgm:pt>
    <dgm:pt modelId="{0599F8A2-27C7-476C-A6B9-9E57F25B5F69}" type="sibTrans" cxnId="{AD6155E7-1DC3-411F-A224-E4D2BEB20B49}">
      <dgm:prSet/>
      <dgm:spPr/>
      <dgm:t>
        <a:bodyPr/>
        <a:lstStyle/>
        <a:p>
          <a:endParaRPr lang="en-US"/>
        </a:p>
      </dgm:t>
    </dgm:pt>
    <dgm:pt modelId="{4262BDCE-D442-4DA3-BCA1-9337F2ED9092}">
      <dgm:prSet/>
      <dgm:spPr/>
      <dgm:t>
        <a:bodyPr/>
        <a:lstStyle/>
        <a:p>
          <a:r>
            <a:rPr lang="en-US"/>
            <a:t>Make connections with people who can write great recommendation letters about your work ethic and character.</a:t>
          </a:r>
        </a:p>
      </dgm:t>
    </dgm:pt>
    <dgm:pt modelId="{EA2D5CF5-3851-4F49-A24A-065225D4FE80}" type="parTrans" cxnId="{717676D3-FA74-4B14-BA1D-8291C9126C18}">
      <dgm:prSet/>
      <dgm:spPr/>
      <dgm:t>
        <a:bodyPr/>
        <a:lstStyle/>
        <a:p>
          <a:endParaRPr lang="en-US"/>
        </a:p>
      </dgm:t>
    </dgm:pt>
    <dgm:pt modelId="{4EF2F275-CF3D-4F4F-9040-8770CB93B9DC}" type="sibTrans" cxnId="{717676D3-FA74-4B14-BA1D-8291C9126C18}">
      <dgm:prSet/>
      <dgm:spPr/>
      <dgm:t>
        <a:bodyPr/>
        <a:lstStyle/>
        <a:p>
          <a:endParaRPr lang="en-US"/>
        </a:p>
      </dgm:t>
    </dgm:pt>
    <dgm:pt modelId="{7057D358-3E52-5B47-847F-6EE4FE7A0DF7}" type="pres">
      <dgm:prSet presAssocID="{7E2B93A4-5FDC-4EAF-83F3-8D3AF5056495}" presName="Name0" presStyleCnt="0">
        <dgm:presLayoutVars>
          <dgm:dir/>
          <dgm:resizeHandles val="exact"/>
        </dgm:presLayoutVars>
      </dgm:prSet>
      <dgm:spPr/>
    </dgm:pt>
    <dgm:pt modelId="{ECCB250B-7644-ED4D-8D35-92A882E348F7}" type="pres">
      <dgm:prSet presAssocID="{699810BC-C013-4619-AD2A-0A0416EA5F02}" presName="node" presStyleLbl="node1" presStyleIdx="0" presStyleCnt="6">
        <dgm:presLayoutVars>
          <dgm:bulletEnabled val="1"/>
        </dgm:presLayoutVars>
      </dgm:prSet>
      <dgm:spPr/>
    </dgm:pt>
    <dgm:pt modelId="{4D7E290A-A55D-0246-912B-6196D7D20C8C}" type="pres">
      <dgm:prSet presAssocID="{1E188BEA-1B77-4EED-A0DA-360A06B6207B}" presName="sibTrans" presStyleLbl="sibTrans1D1" presStyleIdx="0" presStyleCnt="5"/>
      <dgm:spPr/>
    </dgm:pt>
    <dgm:pt modelId="{4AD35BEA-127F-AA42-A17F-7256887F4343}" type="pres">
      <dgm:prSet presAssocID="{1E188BEA-1B77-4EED-A0DA-360A06B6207B}" presName="connectorText" presStyleLbl="sibTrans1D1" presStyleIdx="0" presStyleCnt="5"/>
      <dgm:spPr/>
    </dgm:pt>
    <dgm:pt modelId="{A85C86D3-9E40-8544-A929-A7905868E59D}" type="pres">
      <dgm:prSet presAssocID="{EFFA4BC8-179A-4F97-9DD0-92662FFCEEC8}" presName="node" presStyleLbl="node1" presStyleIdx="1" presStyleCnt="6">
        <dgm:presLayoutVars>
          <dgm:bulletEnabled val="1"/>
        </dgm:presLayoutVars>
      </dgm:prSet>
      <dgm:spPr/>
    </dgm:pt>
    <dgm:pt modelId="{D117F174-4703-5C46-A02F-086F8E928122}" type="pres">
      <dgm:prSet presAssocID="{FEDBDF16-3CB2-4928-9D8C-442C1E858987}" presName="sibTrans" presStyleLbl="sibTrans1D1" presStyleIdx="1" presStyleCnt="5"/>
      <dgm:spPr/>
    </dgm:pt>
    <dgm:pt modelId="{1AB4CF08-1C92-E148-8867-82F75854A889}" type="pres">
      <dgm:prSet presAssocID="{FEDBDF16-3CB2-4928-9D8C-442C1E858987}" presName="connectorText" presStyleLbl="sibTrans1D1" presStyleIdx="1" presStyleCnt="5"/>
      <dgm:spPr/>
    </dgm:pt>
    <dgm:pt modelId="{B4AE8D7D-8B82-3D40-A0F1-18369C94E7CF}" type="pres">
      <dgm:prSet presAssocID="{9664F1E1-FB9F-41F6-9644-6749ECA0F7F4}" presName="node" presStyleLbl="node1" presStyleIdx="2" presStyleCnt="6">
        <dgm:presLayoutVars>
          <dgm:bulletEnabled val="1"/>
        </dgm:presLayoutVars>
      </dgm:prSet>
      <dgm:spPr/>
    </dgm:pt>
    <dgm:pt modelId="{A46255E9-A8FA-F148-9169-486467F4D104}" type="pres">
      <dgm:prSet presAssocID="{420E2450-6763-41B0-AFDC-54CBC9701A96}" presName="sibTrans" presStyleLbl="sibTrans1D1" presStyleIdx="2" presStyleCnt="5"/>
      <dgm:spPr/>
    </dgm:pt>
    <dgm:pt modelId="{02226FD5-B080-A641-9CC3-11E8BF7A88EB}" type="pres">
      <dgm:prSet presAssocID="{420E2450-6763-41B0-AFDC-54CBC9701A96}" presName="connectorText" presStyleLbl="sibTrans1D1" presStyleIdx="2" presStyleCnt="5"/>
      <dgm:spPr/>
    </dgm:pt>
    <dgm:pt modelId="{A7EE7FE2-F7EF-3748-BAE4-0769E493C817}" type="pres">
      <dgm:prSet presAssocID="{C26EA44B-0051-472F-A55E-D13480AA032B}" presName="node" presStyleLbl="node1" presStyleIdx="3" presStyleCnt="6">
        <dgm:presLayoutVars>
          <dgm:bulletEnabled val="1"/>
        </dgm:presLayoutVars>
      </dgm:prSet>
      <dgm:spPr/>
    </dgm:pt>
    <dgm:pt modelId="{725027A6-B140-DA46-98B4-CF61C4EB1734}" type="pres">
      <dgm:prSet presAssocID="{DE5CD1C3-9A91-469E-9CE7-D8850288FDBA}" presName="sibTrans" presStyleLbl="sibTrans1D1" presStyleIdx="3" presStyleCnt="5"/>
      <dgm:spPr/>
    </dgm:pt>
    <dgm:pt modelId="{3060E1DB-FFD0-6840-99CF-560DF121B65F}" type="pres">
      <dgm:prSet presAssocID="{DE5CD1C3-9A91-469E-9CE7-D8850288FDBA}" presName="connectorText" presStyleLbl="sibTrans1D1" presStyleIdx="3" presStyleCnt="5"/>
      <dgm:spPr/>
    </dgm:pt>
    <dgm:pt modelId="{4DEFA43F-C645-944E-9EB4-15E5CBEFFA83}" type="pres">
      <dgm:prSet presAssocID="{262804CA-F97D-4E27-9386-237656207614}" presName="node" presStyleLbl="node1" presStyleIdx="4" presStyleCnt="6">
        <dgm:presLayoutVars>
          <dgm:bulletEnabled val="1"/>
        </dgm:presLayoutVars>
      </dgm:prSet>
      <dgm:spPr/>
    </dgm:pt>
    <dgm:pt modelId="{7CFC4868-B631-024F-8843-D902AB64863C}" type="pres">
      <dgm:prSet presAssocID="{0599F8A2-27C7-476C-A6B9-9E57F25B5F69}" presName="sibTrans" presStyleLbl="sibTrans1D1" presStyleIdx="4" presStyleCnt="5"/>
      <dgm:spPr/>
    </dgm:pt>
    <dgm:pt modelId="{A31D7280-0B1B-6742-9954-36EA566C01F1}" type="pres">
      <dgm:prSet presAssocID="{0599F8A2-27C7-476C-A6B9-9E57F25B5F69}" presName="connectorText" presStyleLbl="sibTrans1D1" presStyleIdx="4" presStyleCnt="5"/>
      <dgm:spPr/>
    </dgm:pt>
    <dgm:pt modelId="{E09EFDE9-6BDD-284D-BCE7-7342AC7A698E}" type="pres">
      <dgm:prSet presAssocID="{4262BDCE-D442-4DA3-BCA1-9337F2ED9092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94D01-BD75-114B-83DD-F37B221E4113}" type="presOf" srcId="{1E188BEA-1B77-4EED-A0DA-360A06B6207B}" destId="{4D7E290A-A55D-0246-912B-6196D7D20C8C}" srcOrd="0" destOrd="0" presId="urn:microsoft.com/office/officeart/2016/7/layout/RepeatingBendingProcessNew"/>
    <dgm:cxn modelId="{E5077617-DA42-904F-A624-68D9F9983D9C}" type="presOf" srcId="{FEDBDF16-3CB2-4928-9D8C-442C1E858987}" destId="{1AB4CF08-1C92-E148-8867-82F75854A889}" srcOrd="1" destOrd="0" presId="urn:microsoft.com/office/officeart/2016/7/layout/RepeatingBendingProcessNew"/>
    <dgm:cxn modelId="{A02CCD2D-95FC-4ACE-868C-06D7DC66A4F0}" srcId="{7E2B93A4-5FDC-4EAF-83F3-8D3AF5056495}" destId="{C26EA44B-0051-472F-A55E-D13480AA032B}" srcOrd="3" destOrd="0" parTransId="{2E57F9E3-F402-48B7-8179-AE55D2632612}" sibTransId="{DE5CD1C3-9A91-469E-9CE7-D8850288FDBA}"/>
    <dgm:cxn modelId="{9B932838-DB5A-E341-A446-150EE46AECD0}" type="presOf" srcId="{9664F1E1-FB9F-41F6-9644-6749ECA0F7F4}" destId="{B4AE8D7D-8B82-3D40-A0F1-18369C94E7CF}" srcOrd="0" destOrd="0" presId="urn:microsoft.com/office/officeart/2016/7/layout/RepeatingBendingProcessNew"/>
    <dgm:cxn modelId="{6F749C3B-2E22-4B49-A4FF-B72889C9D8C1}" type="presOf" srcId="{DE5CD1C3-9A91-469E-9CE7-D8850288FDBA}" destId="{3060E1DB-FFD0-6840-99CF-560DF121B65F}" srcOrd="1" destOrd="0" presId="urn:microsoft.com/office/officeart/2016/7/layout/RepeatingBendingProcessNew"/>
    <dgm:cxn modelId="{BF1D4C3E-63ED-BD4C-A0B0-CEB4342ADBFF}" type="presOf" srcId="{699810BC-C013-4619-AD2A-0A0416EA5F02}" destId="{ECCB250B-7644-ED4D-8D35-92A882E348F7}" srcOrd="0" destOrd="0" presId="urn:microsoft.com/office/officeart/2016/7/layout/RepeatingBendingProcessNew"/>
    <dgm:cxn modelId="{0195A844-32B8-2F41-B7BF-B4AACFCD3382}" type="presOf" srcId="{EFFA4BC8-179A-4F97-9DD0-92662FFCEEC8}" destId="{A85C86D3-9E40-8544-A929-A7905868E59D}" srcOrd="0" destOrd="0" presId="urn:microsoft.com/office/officeart/2016/7/layout/RepeatingBendingProcessNew"/>
    <dgm:cxn modelId="{B529E846-2698-AF47-87FD-078D9998107A}" type="presOf" srcId="{7E2B93A4-5FDC-4EAF-83F3-8D3AF5056495}" destId="{7057D358-3E52-5B47-847F-6EE4FE7A0DF7}" srcOrd="0" destOrd="0" presId="urn:microsoft.com/office/officeart/2016/7/layout/RepeatingBendingProcessNew"/>
    <dgm:cxn modelId="{F61E104F-732A-B34C-B8CF-8860863DB865}" type="presOf" srcId="{4262BDCE-D442-4DA3-BCA1-9337F2ED9092}" destId="{E09EFDE9-6BDD-284D-BCE7-7342AC7A698E}" srcOrd="0" destOrd="0" presId="urn:microsoft.com/office/officeart/2016/7/layout/RepeatingBendingProcessNew"/>
    <dgm:cxn modelId="{134F2D5D-4944-0C43-AC68-1D801B7B4B7B}" type="presOf" srcId="{C26EA44B-0051-472F-A55E-D13480AA032B}" destId="{A7EE7FE2-F7EF-3748-BAE4-0769E493C817}" srcOrd="0" destOrd="0" presId="urn:microsoft.com/office/officeart/2016/7/layout/RepeatingBendingProcessNew"/>
    <dgm:cxn modelId="{4164466E-1FC8-4845-8046-F290768EF8FA}" type="presOf" srcId="{1E188BEA-1B77-4EED-A0DA-360A06B6207B}" destId="{4AD35BEA-127F-AA42-A17F-7256887F4343}" srcOrd="1" destOrd="0" presId="urn:microsoft.com/office/officeart/2016/7/layout/RepeatingBendingProcessNew"/>
    <dgm:cxn modelId="{C76A8D92-D4B0-48D0-A4E0-84B497EDD869}" srcId="{7E2B93A4-5FDC-4EAF-83F3-8D3AF5056495}" destId="{EFFA4BC8-179A-4F97-9DD0-92662FFCEEC8}" srcOrd="1" destOrd="0" parTransId="{B310B149-4032-4FB2-B07D-FB8F112F3038}" sibTransId="{FEDBDF16-3CB2-4928-9D8C-442C1E858987}"/>
    <dgm:cxn modelId="{D9411593-1230-469C-A2B9-BD30BF9F1ADE}" srcId="{7E2B93A4-5FDC-4EAF-83F3-8D3AF5056495}" destId="{699810BC-C013-4619-AD2A-0A0416EA5F02}" srcOrd="0" destOrd="0" parTransId="{263547C9-57D0-45AF-94D4-04F92E700D32}" sibTransId="{1E188BEA-1B77-4EED-A0DA-360A06B6207B}"/>
    <dgm:cxn modelId="{ABD173A3-5EC4-6548-BBA6-91D06375AAF5}" type="presOf" srcId="{262804CA-F97D-4E27-9386-237656207614}" destId="{4DEFA43F-C645-944E-9EB4-15E5CBEFFA83}" srcOrd="0" destOrd="0" presId="urn:microsoft.com/office/officeart/2016/7/layout/RepeatingBendingProcessNew"/>
    <dgm:cxn modelId="{B9862BB6-7CD3-294D-BAD2-555114F8AE7C}" type="presOf" srcId="{420E2450-6763-41B0-AFDC-54CBC9701A96}" destId="{A46255E9-A8FA-F148-9169-486467F4D104}" srcOrd="0" destOrd="0" presId="urn:microsoft.com/office/officeart/2016/7/layout/RepeatingBendingProcessNew"/>
    <dgm:cxn modelId="{503F4DD1-87F6-544F-8591-05EB44A5EFE7}" type="presOf" srcId="{FEDBDF16-3CB2-4928-9D8C-442C1E858987}" destId="{D117F174-4703-5C46-A02F-086F8E928122}" srcOrd="0" destOrd="0" presId="urn:microsoft.com/office/officeart/2016/7/layout/RepeatingBendingProcessNew"/>
    <dgm:cxn modelId="{717676D3-FA74-4B14-BA1D-8291C9126C18}" srcId="{7E2B93A4-5FDC-4EAF-83F3-8D3AF5056495}" destId="{4262BDCE-D442-4DA3-BCA1-9337F2ED9092}" srcOrd="5" destOrd="0" parTransId="{EA2D5CF5-3851-4F49-A24A-065225D4FE80}" sibTransId="{4EF2F275-CF3D-4F4F-9040-8770CB93B9DC}"/>
    <dgm:cxn modelId="{AC193BDF-3F46-408D-836E-FEB5542FE262}" srcId="{7E2B93A4-5FDC-4EAF-83F3-8D3AF5056495}" destId="{9664F1E1-FB9F-41F6-9644-6749ECA0F7F4}" srcOrd="2" destOrd="0" parTransId="{D4316C82-62F8-4BC6-BE11-7C33DAF53479}" sibTransId="{420E2450-6763-41B0-AFDC-54CBC9701A96}"/>
    <dgm:cxn modelId="{AD6155E7-1DC3-411F-A224-E4D2BEB20B49}" srcId="{7E2B93A4-5FDC-4EAF-83F3-8D3AF5056495}" destId="{262804CA-F97D-4E27-9386-237656207614}" srcOrd="4" destOrd="0" parTransId="{934EA764-A507-4E53-BFC5-B8779E493AD8}" sibTransId="{0599F8A2-27C7-476C-A6B9-9E57F25B5F69}"/>
    <dgm:cxn modelId="{6FDF9BEA-55F2-374A-A45D-F08C6971D9D4}" type="presOf" srcId="{0599F8A2-27C7-476C-A6B9-9E57F25B5F69}" destId="{7CFC4868-B631-024F-8843-D902AB64863C}" srcOrd="0" destOrd="0" presId="urn:microsoft.com/office/officeart/2016/7/layout/RepeatingBendingProcessNew"/>
    <dgm:cxn modelId="{E4B2BDF0-FF40-4C4F-A49E-44F7290785EF}" type="presOf" srcId="{DE5CD1C3-9A91-469E-9CE7-D8850288FDBA}" destId="{725027A6-B140-DA46-98B4-CF61C4EB1734}" srcOrd="0" destOrd="0" presId="urn:microsoft.com/office/officeart/2016/7/layout/RepeatingBendingProcessNew"/>
    <dgm:cxn modelId="{2E7107F1-62B0-BB4A-9D1D-FB0A7A272208}" type="presOf" srcId="{0599F8A2-27C7-476C-A6B9-9E57F25B5F69}" destId="{A31D7280-0B1B-6742-9954-36EA566C01F1}" srcOrd="1" destOrd="0" presId="urn:microsoft.com/office/officeart/2016/7/layout/RepeatingBendingProcessNew"/>
    <dgm:cxn modelId="{78A2B2FE-5E45-FD47-8F15-E63C40466AD0}" type="presOf" srcId="{420E2450-6763-41B0-AFDC-54CBC9701A96}" destId="{02226FD5-B080-A641-9CC3-11E8BF7A88EB}" srcOrd="1" destOrd="0" presId="urn:microsoft.com/office/officeart/2016/7/layout/RepeatingBendingProcessNew"/>
    <dgm:cxn modelId="{12128C53-54F9-EC48-B3E9-9175F30E7D3E}" type="presParOf" srcId="{7057D358-3E52-5B47-847F-6EE4FE7A0DF7}" destId="{ECCB250B-7644-ED4D-8D35-92A882E348F7}" srcOrd="0" destOrd="0" presId="urn:microsoft.com/office/officeart/2016/7/layout/RepeatingBendingProcessNew"/>
    <dgm:cxn modelId="{C889ABD0-4C9D-444D-9625-0FB10FAE42BB}" type="presParOf" srcId="{7057D358-3E52-5B47-847F-6EE4FE7A0DF7}" destId="{4D7E290A-A55D-0246-912B-6196D7D20C8C}" srcOrd="1" destOrd="0" presId="urn:microsoft.com/office/officeart/2016/7/layout/RepeatingBendingProcessNew"/>
    <dgm:cxn modelId="{741A0906-600E-5E4D-9CC9-90C90DA7739B}" type="presParOf" srcId="{4D7E290A-A55D-0246-912B-6196D7D20C8C}" destId="{4AD35BEA-127F-AA42-A17F-7256887F4343}" srcOrd="0" destOrd="0" presId="urn:microsoft.com/office/officeart/2016/7/layout/RepeatingBendingProcessNew"/>
    <dgm:cxn modelId="{8133E9E0-0C2E-2E45-A09A-13990C27D8CD}" type="presParOf" srcId="{7057D358-3E52-5B47-847F-6EE4FE7A0DF7}" destId="{A85C86D3-9E40-8544-A929-A7905868E59D}" srcOrd="2" destOrd="0" presId="urn:microsoft.com/office/officeart/2016/7/layout/RepeatingBendingProcessNew"/>
    <dgm:cxn modelId="{2ADB3385-F2D0-164B-ABBC-ADBCAC06BEB1}" type="presParOf" srcId="{7057D358-3E52-5B47-847F-6EE4FE7A0DF7}" destId="{D117F174-4703-5C46-A02F-086F8E928122}" srcOrd="3" destOrd="0" presId="urn:microsoft.com/office/officeart/2016/7/layout/RepeatingBendingProcessNew"/>
    <dgm:cxn modelId="{39CEA1FF-1FF1-A649-B93E-A4A056088A3C}" type="presParOf" srcId="{D117F174-4703-5C46-A02F-086F8E928122}" destId="{1AB4CF08-1C92-E148-8867-82F75854A889}" srcOrd="0" destOrd="0" presId="urn:microsoft.com/office/officeart/2016/7/layout/RepeatingBendingProcessNew"/>
    <dgm:cxn modelId="{E0DE5112-DFEC-D04E-9BC4-6F68C6E8D9FF}" type="presParOf" srcId="{7057D358-3E52-5B47-847F-6EE4FE7A0DF7}" destId="{B4AE8D7D-8B82-3D40-A0F1-18369C94E7CF}" srcOrd="4" destOrd="0" presId="urn:microsoft.com/office/officeart/2016/7/layout/RepeatingBendingProcessNew"/>
    <dgm:cxn modelId="{BDAC57DF-3F65-D54F-A84F-327CC0AD9CB6}" type="presParOf" srcId="{7057D358-3E52-5B47-847F-6EE4FE7A0DF7}" destId="{A46255E9-A8FA-F148-9169-486467F4D104}" srcOrd="5" destOrd="0" presId="urn:microsoft.com/office/officeart/2016/7/layout/RepeatingBendingProcessNew"/>
    <dgm:cxn modelId="{5E4724BF-3795-874A-9C8D-0A71E91786B8}" type="presParOf" srcId="{A46255E9-A8FA-F148-9169-486467F4D104}" destId="{02226FD5-B080-A641-9CC3-11E8BF7A88EB}" srcOrd="0" destOrd="0" presId="urn:microsoft.com/office/officeart/2016/7/layout/RepeatingBendingProcessNew"/>
    <dgm:cxn modelId="{6350B0BF-6988-1248-8468-A9A5254F0752}" type="presParOf" srcId="{7057D358-3E52-5B47-847F-6EE4FE7A0DF7}" destId="{A7EE7FE2-F7EF-3748-BAE4-0769E493C817}" srcOrd="6" destOrd="0" presId="urn:microsoft.com/office/officeart/2016/7/layout/RepeatingBendingProcessNew"/>
    <dgm:cxn modelId="{153F0B94-383E-B444-8BA0-DF671E749539}" type="presParOf" srcId="{7057D358-3E52-5B47-847F-6EE4FE7A0DF7}" destId="{725027A6-B140-DA46-98B4-CF61C4EB1734}" srcOrd="7" destOrd="0" presId="urn:microsoft.com/office/officeart/2016/7/layout/RepeatingBendingProcessNew"/>
    <dgm:cxn modelId="{CEA58A83-7661-404C-A5F0-F82D28E1986F}" type="presParOf" srcId="{725027A6-B140-DA46-98B4-CF61C4EB1734}" destId="{3060E1DB-FFD0-6840-99CF-560DF121B65F}" srcOrd="0" destOrd="0" presId="urn:microsoft.com/office/officeart/2016/7/layout/RepeatingBendingProcessNew"/>
    <dgm:cxn modelId="{69C374ED-AE80-844C-B36B-3E386A6154F2}" type="presParOf" srcId="{7057D358-3E52-5B47-847F-6EE4FE7A0DF7}" destId="{4DEFA43F-C645-944E-9EB4-15E5CBEFFA83}" srcOrd="8" destOrd="0" presId="urn:microsoft.com/office/officeart/2016/7/layout/RepeatingBendingProcessNew"/>
    <dgm:cxn modelId="{E1AC767B-7E40-6B4B-A326-E73D787AE37B}" type="presParOf" srcId="{7057D358-3E52-5B47-847F-6EE4FE7A0DF7}" destId="{7CFC4868-B631-024F-8843-D902AB64863C}" srcOrd="9" destOrd="0" presId="urn:microsoft.com/office/officeart/2016/7/layout/RepeatingBendingProcessNew"/>
    <dgm:cxn modelId="{C30FF5AA-704C-684E-A189-49AF89F279F7}" type="presParOf" srcId="{7CFC4868-B631-024F-8843-D902AB64863C}" destId="{A31D7280-0B1B-6742-9954-36EA566C01F1}" srcOrd="0" destOrd="0" presId="urn:microsoft.com/office/officeart/2016/7/layout/RepeatingBendingProcessNew"/>
    <dgm:cxn modelId="{EA526CAD-2F68-CE43-B66C-AC66B3721CBD}" type="presParOf" srcId="{7057D358-3E52-5B47-847F-6EE4FE7A0DF7}" destId="{E09EFDE9-6BDD-284D-BCE7-7342AC7A698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B5FB5E-F383-4733-BEC9-0CD81215643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831EF9-8C20-4210-8D48-C0503D600FA6}">
      <dgm:prSet/>
      <dgm:spPr/>
      <dgm:t>
        <a:bodyPr/>
        <a:lstStyle/>
        <a:p>
          <a:r>
            <a:rPr lang="en-US"/>
            <a:t>Residency verifications will be due the latter part of June</a:t>
          </a:r>
        </a:p>
      </dgm:t>
    </dgm:pt>
    <dgm:pt modelId="{23642EA8-E5B6-4D48-BE9B-48BB22346FAC}" type="parTrans" cxnId="{D8EB6B29-3E4A-4829-8A25-CD9BE913E373}">
      <dgm:prSet/>
      <dgm:spPr/>
      <dgm:t>
        <a:bodyPr/>
        <a:lstStyle/>
        <a:p>
          <a:endParaRPr lang="en-US"/>
        </a:p>
      </dgm:t>
    </dgm:pt>
    <dgm:pt modelId="{4D02C773-64AA-43B4-A16A-28BF91793D1A}" type="sibTrans" cxnId="{D8EB6B29-3E4A-4829-8A25-CD9BE913E37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70B95D8-6CF8-4D67-9D6D-74C1CE7F843D}">
      <dgm:prSet/>
      <dgm:spPr/>
      <dgm:t>
        <a:bodyPr/>
        <a:lstStyle/>
        <a:p>
          <a:r>
            <a:rPr lang="en-US"/>
            <a:t>Please ensure phone numbers and email information is up to date for parent contact </a:t>
          </a:r>
        </a:p>
      </dgm:t>
    </dgm:pt>
    <dgm:pt modelId="{1FD315FC-600F-498C-BD83-E4A4415F1732}" type="parTrans" cxnId="{579553BD-DCD2-431B-AA2F-D247972DA8E7}">
      <dgm:prSet/>
      <dgm:spPr/>
      <dgm:t>
        <a:bodyPr/>
        <a:lstStyle/>
        <a:p>
          <a:endParaRPr lang="en-US"/>
        </a:p>
      </dgm:t>
    </dgm:pt>
    <dgm:pt modelId="{6C044467-1B86-4477-8783-8B1D109597FD}" type="sibTrans" cxnId="{579553BD-DCD2-431B-AA2F-D247972DA8E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296CC57-61F1-406E-9382-6E5938B32C6D}">
      <dgm:prSet/>
      <dgm:spPr/>
      <dgm:t>
        <a:bodyPr/>
        <a:lstStyle/>
        <a:p>
          <a:r>
            <a:rPr lang="en-US"/>
            <a:t>Summer reading requirements will be posted on mcjags.com website early June</a:t>
          </a:r>
        </a:p>
        <a:p>
          <a:r>
            <a:rPr lang="en-US"/>
            <a:t>(Accelerated &amp; AP English only)</a:t>
          </a:r>
        </a:p>
      </dgm:t>
    </dgm:pt>
    <dgm:pt modelId="{00025E03-1EC8-4221-A709-32FE2D7FFD2A}" type="parTrans" cxnId="{651BB064-9071-4BC8-A7E7-D37FA152F868}">
      <dgm:prSet/>
      <dgm:spPr/>
      <dgm:t>
        <a:bodyPr/>
        <a:lstStyle/>
        <a:p>
          <a:endParaRPr lang="en-US"/>
        </a:p>
      </dgm:t>
    </dgm:pt>
    <dgm:pt modelId="{64723D9A-1041-42F9-8C42-2339867B1131}" type="sibTrans" cxnId="{651BB064-9071-4BC8-A7E7-D37FA152F86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6E73103-7BB5-4788-9E1B-D8FA20A1A9C0}">
      <dgm:prSet/>
      <dgm:spPr/>
      <dgm:t>
        <a:bodyPr/>
        <a:lstStyle/>
        <a:p>
          <a:r>
            <a:rPr lang="en-US"/>
            <a:t>Parking Decals must be purchased for students who drive in the front office at MC</a:t>
          </a:r>
        </a:p>
      </dgm:t>
    </dgm:pt>
    <dgm:pt modelId="{0D80443E-DF52-4DB4-A09B-364A633A9DDA}" type="parTrans" cxnId="{02ED719F-7589-438A-AC8C-2378529454EA}">
      <dgm:prSet/>
      <dgm:spPr/>
      <dgm:t>
        <a:bodyPr/>
        <a:lstStyle/>
        <a:p>
          <a:endParaRPr lang="en-US"/>
        </a:p>
      </dgm:t>
    </dgm:pt>
    <dgm:pt modelId="{E611223B-7B9A-484E-9A90-0A4424C89CF1}" type="sibTrans" cxnId="{02ED719F-7589-438A-AC8C-2378529454E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05F8031-D6E1-AF4A-8A0E-CD794F1A6B18}" type="pres">
      <dgm:prSet presAssocID="{08B5FB5E-F383-4733-BEC9-0CD812156436}" presName="Name0" presStyleCnt="0">
        <dgm:presLayoutVars>
          <dgm:animLvl val="lvl"/>
          <dgm:resizeHandles val="exact"/>
        </dgm:presLayoutVars>
      </dgm:prSet>
      <dgm:spPr/>
    </dgm:pt>
    <dgm:pt modelId="{4B142C68-3744-7640-AA3F-825F1ECC7BB8}" type="pres">
      <dgm:prSet presAssocID="{41831EF9-8C20-4210-8D48-C0503D600FA6}" presName="compositeNode" presStyleCnt="0">
        <dgm:presLayoutVars>
          <dgm:bulletEnabled val="1"/>
        </dgm:presLayoutVars>
      </dgm:prSet>
      <dgm:spPr/>
    </dgm:pt>
    <dgm:pt modelId="{966B731B-28A7-6244-AAC2-DA67584AEE57}" type="pres">
      <dgm:prSet presAssocID="{41831EF9-8C20-4210-8D48-C0503D600FA6}" presName="bgRect" presStyleLbl="bgAccFollowNode1" presStyleIdx="0" presStyleCnt="4"/>
      <dgm:spPr/>
    </dgm:pt>
    <dgm:pt modelId="{F2243C27-55A3-224A-97FE-4123F79D8D93}" type="pres">
      <dgm:prSet presAssocID="{4D02C773-64AA-43B4-A16A-28BF91793D1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F52FEC73-266A-6244-9624-334A4BD30740}" type="pres">
      <dgm:prSet presAssocID="{41831EF9-8C20-4210-8D48-C0503D600FA6}" presName="bottomLine" presStyleLbl="alignNode1" presStyleIdx="1" presStyleCnt="8">
        <dgm:presLayoutVars/>
      </dgm:prSet>
      <dgm:spPr/>
    </dgm:pt>
    <dgm:pt modelId="{0256C13C-2E2F-0743-9A73-FF751DACAD4E}" type="pres">
      <dgm:prSet presAssocID="{41831EF9-8C20-4210-8D48-C0503D600FA6}" presName="nodeText" presStyleLbl="bgAccFollowNode1" presStyleIdx="0" presStyleCnt="4">
        <dgm:presLayoutVars>
          <dgm:bulletEnabled val="1"/>
        </dgm:presLayoutVars>
      </dgm:prSet>
      <dgm:spPr/>
    </dgm:pt>
    <dgm:pt modelId="{666B4070-31CE-6A4A-80A8-F1FC9D8C36FB}" type="pres">
      <dgm:prSet presAssocID="{4D02C773-64AA-43B4-A16A-28BF91793D1A}" presName="sibTrans" presStyleCnt="0"/>
      <dgm:spPr/>
    </dgm:pt>
    <dgm:pt modelId="{DB5D2B14-2E9C-4B42-94FC-E91E1616A29E}" type="pres">
      <dgm:prSet presAssocID="{470B95D8-6CF8-4D67-9D6D-74C1CE7F843D}" presName="compositeNode" presStyleCnt="0">
        <dgm:presLayoutVars>
          <dgm:bulletEnabled val="1"/>
        </dgm:presLayoutVars>
      </dgm:prSet>
      <dgm:spPr/>
    </dgm:pt>
    <dgm:pt modelId="{15AB29E5-FD84-A948-B3DB-99A469C30D93}" type="pres">
      <dgm:prSet presAssocID="{470B95D8-6CF8-4D67-9D6D-74C1CE7F843D}" presName="bgRect" presStyleLbl="bgAccFollowNode1" presStyleIdx="1" presStyleCnt="4"/>
      <dgm:spPr/>
    </dgm:pt>
    <dgm:pt modelId="{4D732C1C-08B9-EE44-B4CB-B64567ECE0CC}" type="pres">
      <dgm:prSet presAssocID="{6C044467-1B86-4477-8783-8B1D109597FD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5ED6C9DA-AFDA-1D41-B7FE-3391E33959E4}" type="pres">
      <dgm:prSet presAssocID="{470B95D8-6CF8-4D67-9D6D-74C1CE7F843D}" presName="bottomLine" presStyleLbl="alignNode1" presStyleIdx="3" presStyleCnt="8">
        <dgm:presLayoutVars/>
      </dgm:prSet>
      <dgm:spPr/>
    </dgm:pt>
    <dgm:pt modelId="{FBB2D8DE-2793-664A-B921-41CDEDBC5859}" type="pres">
      <dgm:prSet presAssocID="{470B95D8-6CF8-4D67-9D6D-74C1CE7F843D}" presName="nodeText" presStyleLbl="bgAccFollowNode1" presStyleIdx="1" presStyleCnt="4">
        <dgm:presLayoutVars>
          <dgm:bulletEnabled val="1"/>
        </dgm:presLayoutVars>
      </dgm:prSet>
      <dgm:spPr/>
    </dgm:pt>
    <dgm:pt modelId="{E0B2E730-5475-064B-A224-AA377501FC84}" type="pres">
      <dgm:prSet presAssocID="{6C044467-1B86-4477-8783-8B1D109597FD}" presName="sibTrans" presStyleCnt="0"/>
      <dgm:spPr/>
    </dgm:pt>
    <dgm:pt modelId="{FF1B95A9-C88A-3743-B804-6F70C9941F76}" type="pres">
      <dgm:prSet presAssocID="{4296CC57-61F1-406E-9382-6E5938B32C6D}" presName="compositeNode" presStyleCnt="0">
        <dgm:presLayoutVars>
          <dgm:bulletEnabled val="1"/>
        </dgm:presLayoutVars>
      </dgm:prSet>
      <dgm:spPr/>
    </dgm:pt>
    <dgm:pt modelId="{02711B9F-4A04-8746-BD6A-8D14835E15F5}" type="pres">
      <dgm:prSet presAssocID="{4296CC57-61F1-406E-9382-6E5938B32C6D}" presName="bgRect" presStyleLbl="bgAccFollowNode1" presStyleIdx="2" presStyleCnt="4"/>
      <dgm:spPr/>
    </dgm:pt>
    <dgm:pt modelId="{25555FC3-2CDE-C941-99E5-14D5D66585CA}" type="pres">
      <dgm:prSet presAssocID="{64723D9A-1041-42F9-8C42-2339867B1131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D759633-B85C-4441-AE05-F5CBD232F0E0}" type="pres">
      <dgm:prSet presAssocID="{4296CC57-61F1-406E-9382-6E5938B32C6D}" presName="bottomLine" presStyleLbl="alignNode1" presStyleIdx="5" presStyleCnt="8">
        <dgm:presLayoutVars/>
      </dgm:prSet>
      <dgm:spPr/>
    </dgm:pt>
    <dgm:pt modelId="{CB1503FE-C11B-8F46-9AAC-A82C3F51D7D3}" type="pres">
      <dgm:prSet presAssocID="{4296CC57-61F1-406E-9382-6E5938B32C6D}" presName="nodeText" presStyleLbl="bgAccFollowNode1" presStyleIdx="2" presStyleCnt="4">
        <dgm:presLayoutVars>
          <dgm:bulletEnabled val="1"/>
        </dgm:presLayoutVars>
      </dgm:prSet>
      <dgm:spPr/>
    </dgm:pt>
    <dgm:pt modelId="{498F9007-8796-3246-A137-6C0B291402FA}" type="pres">
      <dgm:prSet presAssocID="{64723D9A-1041-42F9-8C42-2339867B1131}" presName="sibTrans" presStyleCnt="0"/>
      <dgm:spPr/>
    </dgm:pt>
    <dgm:pt modelId="{7FBE4B53-13F4-1046-BD83-8F025E193CDA}" type="pres">
      <dgm:prSet presAssocID="{06E73103-7BB5-4788-9E1B-D8FA20A1A9C0}" presName="compositeNode" presStyleCnt="0">
        <dgm:presLayoutVars>
          <dgm:bulletEnabled val="1"/>
        </dgm:presLayoutVars>
      </dgm:prSet>
      <dgm:spPr/>
    </dgm:pt>
    <dgm:pt modelId="{DDB13834-F816-3342-B3D1-AECA866800B0}" type="pres">
      <dgm:prSet presAssocID="{06E73103-7BB5-4788-9E1B-D8FA20A1A9C0}" presName="bgRect" presStyleLbl="bgAccFollowNode1" presStyleIdx="3" presStyleCnt="4"/>
      <dgm:spPr/>
    </dgm:pt>
    <dgm:pt modelId="{E1E954EF-EC33-DC4F-BB0E-A4BAA4102D43}" type="pres">
      <dgm:prSet presAssocID="{E611223B-7B9A-484E-9A90-0A4424C89CF1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C1FD7349-9DAF-7B49-87DF-8E80257837DE}" type="pres">
      <dgm:prSet presAssocID="{06E73103-7BB5-4788-9E1B-D8FA20A1A9C0}" presName="bottomLine" presStyleLbl="alignNode1" presStyleIdx="7" presStyleCnt="8">
        <dgm:presLayoutVars/>
      </dgm:prSet>
      <dgm:spPr/>
    </dgm:pt>
    <dgm:pt modelId="{4FFD59D2-DE43-0D4F-971E-4E71DFD809A5}" type="pres">
      <dgm:prSet presAssocID="{06E73103-7BB5-4788-9E1B-D8FA20A1A9C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B96F21C-FA2E-7249-B08B-06C41C220EB8}" type="presOf" srcId="{08B5FB5E-F383-4733-BEC9-0CD812156436}" destId="{705F8031-D6E1-AF4A-8A0E-CD794F1A6B18}" srcOrd="0" destOrd="0" presId="urn:microsoft.com/office/officeart/2016/7/layout/BasicLinearProcessNumbered"/>
    <dgm:cxn modelId="{C27FDC1E-6F03-C840-A3BD-9F1DDB6DAD4B}" type="presOf" srcId="{41831EF9-8C20-4210-8D48-C0503D600FA6}" destId="{966B731B-28A7-6244-AAC2-DA67584AEE57}" srcOrd="0" destOrd="0" presId="urn:microsoft.com/office/officeart/2016/7/layout/BasicLinearProcessNumbered"/>
    <dgm:cxn modelId="{A8E40626-FD1A-B140-8141-34985BBC614C}" type="presOf" srcId="{470B95D8-6CF8-4D67-9D6D-74C1CE7F843D}" destId="{FBB2D8DE-2793-664A-B921-41CDEDBC5859}" srcOrd="1" destOrd="0" presId="urn:microsoft.com/office/officeart/2016/7/layout/BasicLinearProcessNumbered"/>
    <dgm:cxn modelId="{D8EB6B29-3E4A-4829-8A25-CD9BE913E373}" srcId="{08B5FB5E-F383-4733-BEC9-0CD812156436}" destId="{41831EF9-8C20-4210-8D48-C0503D600FA6}" srcOrd="0" destOrd="0" parTransId="{23642EA8-E5B6-4D48-BE9B-48BB22346FAC}" sibTransId="{4D02C773-64AA-43B4-A16A-28BF91793D1A}"/>
    <dgm:cxn modelId="{2751262C-DD60-5D46-A501-1E45EA9F071E}" type="presOf" srcId="{6C044467-1B86-4477-8783-8B1D109597FD}" destId="{4D732C1C-08B9-EE44-B4CB-B64567ECE0CC}" srcOrd="0" destOrd="0" presId="urn:microsoft.com/office/officeart/2016/7/layout/BasicLinearProcessNumbered"/>
    <dgm:cxn modelId="{B90FA039-7B52-E44F-9BB1-34AD48282D90}" type="presOf" srcId="{4D02C773-64AA-43B4-A16A-28BF91793D1A}" destId="{F2243C27-55A3-224A-97FE-4123F79D8D93}" srcOrd="0" destOrd="0" presId="urn:microsoft.com/office/officeart/2016/7/layout/BasicLinearProcessNumbered"/>
    <dgm:cxn modelId="{FAE80345-B710-6F4E-AC89-B728BA077F06}" type="presOf" srcId="{06E73103-7BB5-4788-9E1B-D8FA20A1A9C0}" destId="{4FFD59D2-DE43-0D4F-971E-4E71DFD809A5}" srcOrd="1" destOrd="0" presId="urn:microsoft.com/office/officeart/2016/7/layout/BasicLinearProcessNumbered"/>
    <dgm:cxn modelId="{098E3D4B-7CF9-9C43-AF67-DCEDFEEC0667}" type="presOf" srcId="{64723D9A-1041-42F9-8C42-2339867B1131}" destId="{25555FC3-2CDE-C941-99E5-14D5D66585CA}" srcOrd="0" destOrd="0" presId="urn:microsoft.com/office/officeart/2016/7/layout/BasicLinearProcessNumbered"/>
    <dgm:cxn modelId="{6973F14F-1514-F445-A4D5-41A631F6870B}" type="presOf" srcId="{06E73103-7BB5-4788-9E1B-D8FA20A1A9C0}" destId="{DDB13834-F816-3342-B3D1-AECA866800B0}" srcOrd="0" destOrd="0" presId="urn:microsoft.com/office/officeart/2016/7/layout/BasicLinearProcessNumbered"/>
    <dgm:cxn modelId="{5E2ACF55-F021-CD46-9793-89F2F469B796}" type="presOf" srcId="{4296CC57-61F1-406E-9382-6E5938B32C6D}" destId="{CB1503FE-C11B-8F46-9AAC-A82C3F51D7D3}" srcOrd="1" destOrd="0" presId="urn:microsoft.com/office/officeart/2016/7/layout/BasicLinearProcessNumbered"/>
    <dgm:cxn modelId="{651BB064-9071-4BC8-A7E7-D37FA152F868}" srcId="{08B5FB5E-F383-4733-BEC9-0CD812156436}" destId="{4296CC57-61F1-406E-9382-6E5938B32C6D}" srcOrd="2" destOrd="0" parTransId="{00025E03-1EC8-4221-A709-32FE2D7FFD2A}" sibTransId="{64723D9A-1041-42F9-8C42-2339867B1131}"/>
    <dgm:cxn modelId="{DA7E776C-2199-D348-9D1E-1218E4F277EC}" type="presOf" srcId="{4296CC57-61F1-406E-9382-6E5938B32C6D}" destId="{02711B9F-4A04-8746-BD6A-8D14835E15F5}" srcOrd="0" destOrd="0" presId="urn:microsoft.com/office/officeart/2016/7/layout/BasicLinearProcessNumbered"/>
    <dgm:cxn modelId="{32FA7A73-B233-1B43-A69C-D2DE7B486D32}" type="presOf" srcId="{41831EF9-8C20-4210-8D48-C0503D600FA6}" destId="{0256C13C-2E2F-0743-9A73-FF751DACAD4E}" srcOrd="1" destOrd="0" presId="urn:microsoft.com/office/officeart/2016/7/layout/BasicLinearProcessNumbered"/>
    <dgm:cxn modelId="{EB4EC683-28AF-A04A-B389-8C6188F5D357}" type="presOf" srcId="{470B95D8-6CF8-4D67-9D6D-74C1CE7F843D}" destId="{15AB29E5-FD84-A948-B3DB-99A469C30D93}" srcOrd="0" destOrd="0" presId="urn:microsoft.com/office/officeart/2016/7/layout/BasicLinearProcessNumbered"/>
    <dgm:cxn modelId="{02ED719F-7589-438A-AC8C-2378529454EA}" srcId="{08B5FB5E-F383-4733-BEC9-0CD812156436}" destId="{06E73103-7BB5-4788-9E1B-D8FA20A1A9C0}" srcOrd="3" destOrd="0" parTransId="{0D80443E-DF52-4DB4-A09B-364A633A9DDA}" sibTransId="{E611223B-7B9A-484E-9A90-0A4424C89CF1}"/>
    <dgm:cxn modelId="{579553BD-DCD2-431B-AA2F-D247972DA8E7}" srcId="{08B5FB5E-F383-4733-BEC9-0CD812156436}" destId="{470B95D8-6CF8-4D67-9D6D-74C1CE7F843D}" srcOrd="1" destOrd="0" parTransId="{1FD315FC-600F-498C-BD83-E4A4415F1732}" sibTransId="{6C044467-1B86-4477-8783-8B1D109597FD}"/>
    <dgm:cxn modelId="{546D19F7-858E-A04E-82E1-78410A6C1ACD}" type="presOf" srcId="{E611223B-7B9A-484E-9A90-0A4424C89CF1}" destId="{E1E954EF-EC33-DC4F-BB0E-A4BAA4102D43}" srcOrd="0" destOrd="0" presId="urn:microsoft.com/office/officeart/2016/7/layout/BasicLinearProcessNumbered"/>
    <dgm:cxn modelId="{1A1CED63-3989-AA4A-8B91-31A90BF2CB44}" type="presParOf" srcId="{705F8031-D6E1-AF4A-8A0E-CD794F1A6B18}" destId="{4B142C68-3744-7640-AA3F-825F1ECC7BB8}" srcOrd="0" destOrd="0" presId="urn:microsoft.com/office/officeart/2016/7/layout/BasicLinearProcessNumbered"/>
    <dgm:cxn modelId="{59677CAA-B14C-DB44-94F3-F9CA5CEFC08B}" type="presParOf" srcId="{4B142C68-3744-7640-AA3F-825F1ECC7BB8}" destId="{966B731B-28A7-6244-AAC2-DA67584AEE57}" srcOrd="0" destOrd="0" presId="urn:microsoft.com/office/officeart/2016/7/layout/BasicLinearProcessNumbered"/>
    <dgm:cxn modelId="{1E4CAB1D-6678-E04D-ACC8-B1E7CE971545}" type="presParOf" srcId="{4B142C68-3744-7640-AA3F-825F1ECC7BB8}" destId="{F2243C27-55A3-224A-97FE-4123F79D8D93}" srcOrd="1" destOrd="0" presId="urn:microsoft.com/office/officeart/2016/7/layout/BasicLinearProcessNumbered"/>
    <dgm:cxn modelId="{F0239175-454C-6B42-A155-4B49E948D61E}" type="presParOf" srcId="{4B142C68-3744-7640-AA3F-825F1ECC7BB8}" destId="{F52FEC73-266A-6244-9624-334A4BD30740}" srcOrd="2" destOrd="0" presId="urn:microsoft.com/office/officeart/2016/7/layout/BasicLinearProcessNumbered"/>
    <dgm:cxn modelId="{14BE8AFC-AA4A-FF4C-801A-AF8A756E329E}" type="presParOf" srcId="{4B142C68-3744-7640-AA3F-825F1ECC7BB8}" destId="{0256C13C-2E2F-0743-9A73-FF751DACAD4E}" srcOrd="3" destOrd="0" presId="urn:microsoft.com/office/officeart/2016/7/layout/BasicLinearProcessNumbered"/>
    <dgm:cxn modelId="{A2FD50DF-5368-574E-82AB-4EAF9BDB6DB1}" type="presParOf" srcId="{705F8031-D6E1-AF4A-8A0E-CD794F1A6B18}" destId="{666B4070-31CE-6A4A-80A8-F1FC9D8C36FB}" srcOrd="1" destOrd="0" presId="urn:microsoft.com/office/officeart/2016/7/layout/BasicLinearProcessNumbered"/>
    <dgm:cxn modelId="{B47BAE08-5556-8B47-9D6D-B072FEC8D597}" type="presParOf" srcId="{705F8031-D6E1-AF4A-8A0E-CD794F1A6B18}" destId="{DB5D2B14-2E9C-4B42-94FC-E91E1616A29E}" srcOrd="2" destOrd="0" presId="urn:microsoft.com/office/officeart/2016/7/layout/BasicLinearProcessNumbered"/>
    <dgm:cxn modelId="{629DD2F8-CC39-444D-A4CA-8F400886FA22}" type="presParOf" srcId="{DB5D2B14-2E9C-4B42-94FC-E91E1616A29E}" destId="{15AB29E5-FD84-A948-B3DB-99A469C30D93}" srcOrd="0" destOrd="0" presId="urn:microsoft.com/office/officeart/2016/7/layout/BasicLinearProcessNumbered"/>
    <dgm:cxn modelId="{B08A3D7C-9C9C-E540-8435-B26BF9BD4F24}" type="presParOf" srcId="{DB5D2B14-2E9C-4B42-94FC-E91E1616A29E}" destId="{4D732C1C-08B9-EE44-B4CB-B64567ECE0CC}" srcOrd="1" destOrd="0" presId="urn:microsoft.com/office/officeart/2016/7/layout/BasicLinearProcessNumbered"/>
    <dgm:cxn modelId="{3479F5A3-DA78-E44D-9A5A-1F51E2F101D5}" type="presParOf" srcId="{DB5D2B14-2E9C-4B42-94FC-E91E1616A29E}" destId="{5ED6C9DA-AFDA-1D41-B7FE-3391E33959E4}" srcOrd="2" destOrd="0" presId="urn:microsoft.com/office/officeart/2016/7/layout/BasicLinearProcessNumbered"/>
    <dgm:cxn modelId="{01FAF0F2-78C4-764B-8710-29B897C8BD45}" type="presParOf" srcId="{DB5D2B14-2E9C-4B42-94FC-E91E1616A29E}" destId="{FBB2D8DE-2793-664A-B921-41CDEDBC5859}" srcOrd="3" destOrd="0" presId="urn:microsoft.com/office/officeart/2016/7/layout/BasicLinearProcessNumbered"/>
    <dgm:cxn modelId="{BBC4640C-A011-434E-94C0-EF75CAD97AEE}" type="presParOf" srcId="{705F8031-D6E1-AF4A-8A0E-CD794F1A6B18}" destId="{E0B2E730-5475-064B-A224-AA377501FC84}" srcOrd="3" destOrd="0" presId="urn:microsoft.com/office/officeart/2016/7/layout/BasicLinearProcessNumbered"/>
    <dgm:cxn modelId="{59F6C581-C091-7642-A447-F4F877B824A7}" type="presParOf" srcId="{705F8031-D6E1-AF4A-8A0E-CD794F1A6B18}" destId="{FF1B95A9-C88A-3743-B804-6F70C9941F76}" srcOrd="4" destOrd="0" presId="urn:microsoft.com/office/officeart/2016/7/layout/BasicLinearProcessNumbered"/>
    <dgm:cxn modelId="{7828C04C-6096-3A43-8988-63D31F8B07B2}" type="presParOf" srcId="{FF1B95A9-C88A-3743-B804-6F70C9941F76}" destId="{02711B9F-4A04-8746-BD6A-8D14835E15F5}" srcOrd="0" destOrd="0" presId="urn:microsoft.com/office/officeart/2016/7/layout/BasicLinearProcessNumbered"/>
    <dgm:cxn modelId="{B0B49E8D-5FFE-DE48-B621-8D4A11ECE64B}" type="presParOf" srcId="{FF1B95A9-C88A-3743-B804-6F70C9941F76}" destId="{25555FC3-2CDE-C941-99E5-14D5D66585CA}" srcOrd="1" destOrd="0" presId="urn:microsoft.com/office/officeart/2016/7/layout/BasicLinearProcessNumbered"/>
    <dgm:cxn modelId="{91A1000D-FED5-1541-A271-CBFC69CF6B5F}" type="presParOf" srcId="{FF1B95A9-C88A-3743-B804-6F70C9941F76}" destId="{0D759633-B85C-4441-AE05-F5CBD232F0E0}" srcOrd="2" destOrd="0" presId="urn:microsoft.com/office/officeart/2016/7/layout/BasicLinearProcessNumbered"/>
    <dgm:cxn modelId="{BBF6A2D2-23AA-9845-9AC2-6DB3E83FDCFF}" type="presParOf" srcId="{FF1B95A9-C88A-3743-B804-6F70C9941F76}" destId="{CB1503FE-C11B-8F46-9AAC-A82C3F51D7D3}" srcOrd="3" destOrd="0" presId="urn:microsoft.com/office/officeart/2016/7/layout/BasicLinearProcessNumbered"/>
    <dgm:cxn modelId="{B827F0E9-67B7-BD47-9915-CF3C2D81644E}" type="presParOf" srcId="{705F8031-D6E1-AF4A-8A0E-CD794F1A6B18}" destId="{498F9007-8796-3246-A137-6C0B291402FA}" srcOrd="5" destOrd="0" presId="urn:microsoft.com/office/officeart/2016/7/layout/BasicLinearProcessNumbered"/>
    <dgm:cxn modelId="{276C9EAF-752F-744E-BA1B-9CBAC856C47E}" type="presParOf" srcId="{705F8031-D6E1-AF4A-8A0E-CD794F1A6B18}" destId="{7FBE4B53-13F4-1046-BD83-8F025E193CDA}" srcOrd="6" destOrd="0" presId="urn:microsoft.com/office/officeart/2016/7/layout/BasicLinearProcessNumbered"/>
    <dgm:cxn modelId="{89FF37CE-B356-2044-ABFA-43EECF85FB86}" type="presParOf" srcId="{7FBE4B53-13F4-1046-BD83-8F025E193CDA}" destId="{DDB13834-F816-3342-B3D1-AECA866800B0}" srcOrd="0" destOrd="0" presId="urn:microsoft.com/office/officeart/2016/7/layout/BasicLinearProcessNumbered"/>
    <dgm:cxn modelId="{0C323CE8-A92D-4544-B27B-B1E93D18006C}" type="presParOf" srcId="{7FBE4B53-13F4-1046-BD83-8F025E193CDA}" destId="{E1E954EF-EC33-DC4F-BB0E-A4BAA4102D43}" srcOrd="1" destOrd="0" presId="urn:microsoft.com/office/officeart/2016/7/layout/BasicLinearProcessNumbered"/>
    <dgm:cxn modelId="{D731B1E8-5D7E-BD41-A1F0-53775BE38C9A}" type="presParOf" srcId="{7FBE4B53-13F4-1046-BD83-8F025E193CDA}" destId="{C1FD7349-9DAF-7B49-87DF-8E80257837DE}" srcOrd="2" destOrd="0" presId="urn:microsoft.com/office/officeart/2016/7/layout/BasicLinearProcessNumbered"/>
    <dgm:cxn modelId="{016B5367-5D21-0C4B-AD1C-CE6AE58AFB9C}" type="presParOf" srcId="{7FBE4B53-13F4-1046-BD83-8F025E193CDA}" destId="{4FFD59D2-DE43-0D4F-971E-4E71DFD809A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E290A-A55D-0246-912B-6196D7D20C8C}">
      <dsp:nvSpPr>
        <dsp:cNvPr id="0" name=""/>
        <dsp:cNvSpPr/>
      </dsp:nvSpPr>
      <dsp:spPr>
        <a:xfrm>
          <a:off x="3607236" y="695361"/>
          <a:ext cx="5368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88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1494" y="738244"/>
        <a:ext cx="28374" cy="5674"/>
      </dsp:txXfrm>
    </dsp:sp>
    <dsp:sp modelId="{ECCB250B-7644-ED4D-8D35-92A882E348F7}">
      <dsp:nvSpPr>
        <dsp:cNvPr id="0" name=""/>
        <dsp:cNvSpPr/>
      </dsp:nvSpPr>
      <dsp:spPr>
        <a:xfrm>
          <a:off x="1141689" y="877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Joining teams or clubs at school. </a:t>
          </a:r>
        </a:p>
      </dsp:txBody>
      <dsp:txXfrm>
        <a:off x="1141689" y="877"/>
        <a:ext cx="2467347" cy="1480408"/>
      </dsp:txXfrm>
    </dsp:sp>
    <dsp:sp modelId="{D117F174-4703-5C46-A02F-086F8E928122}">
      <dsp:nvSpPr>
        <dsp:cNvPr id="0" name=""/>
        <dsp:cNvSpPr/>
      </dsp:nvSpPr>
      <dsp:spPr>
        <a:xfrm>
          <a:off x="6642073" y="695361"/>
          <a:ext cx="5368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88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331" y="738244"/>
        <a:ext cx="28374" cy="5674"/>
      </dsp:txXfrm>
    </dsp:sp>
    <dsp:sp modelId="{A85C86D3-9E40-8544-A929-A7905868E59D}">
      <dsp:nvSpPr>
        <dsp:cNvPr id="0" name=""/>
        <dsp:cNvSpPr/>
      </dsp:nvSpPr>
      <dsp:spPr>
        <a:xfrm>
          <a:off x="4176526" y="877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Clubs are listed at mcjags.com under Student Services tab and click general information</a:t>
          </a:r>
        </a:p>
      </dsp:txBody>
      <dsp:txXfrm>
        <a:off x="4176526" y="877"/>
        <a:ext cx="2467347" cy="1480408"/>
      </dsp:txXfrm>
    </dsp:sp>
    <dsp:sp modelId="{A46255E9-A8FA-F148-9169-486467F4D104}">
      <dsp:nvSpPr>
        <dsp:cNvPr id="0" name=""/>
        <dsp:cNvSpPr/>
      </dsp:nvSpPr>
      <dsp:spPr>
        <a:xfrm>
          <a:off x="2375363" y="1479486"/>
          <a:ext cx="6069673" cy="536889"/>
        </a:xfrm>
        <a:custGeom>
          <a:avLst/>
          <a:gdLst/>
          <a:ahLst/>
          <a:cxnLst/>
          <a:rect l="0" t="0" r="0" b="0"/>
          <a:pathLst>
            <a:path>
              <a:moveTo>
                <a:pt x="6069673" y="0"/>
              </a:moveTo>
              <a:lnTo>
                <a:pt x="6069673" y="285544"/>
              </a:lnTo>
              <a:lnTo>
                <a:pt x="0" y="285544"/>
              </a:lnTo>
              <a:lnTo>
                <a:pt x="0" y="536889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57796" y="1745093"/>
        <a:ext cx="304807" cy="5674"/>
      </dsp:txXfrm>
    </dsp:sp>
    <dsp:sp modelId="{B4AE8D7D-8B82-3D40-A0F1-18369C94E7CF}">
      <dsp:nvSpPr>
        <dsp:cNvPr id="0" name=""/>
        <dsp:cNvSpPr/>
      </dsp:nvSpPr>
      <dsp:spPr>
        <a:xfrm>
          <a:off x="7211363" y="877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Join Youth Groups in your community</a:t>
          </a:r>
        </a:p>
      </dsp:txBody>
      <dsp:txXfrm>
        <a:off x="7211363" y="877"/>
        <a:ext cx="2467347" cy="1480408"/>
      </dsp:txXfrm>
    </dsp:sp>
    <dsp:sp modelId="{725027A6-B140-DA46-98B4-CF61C4EB1734}">
      <dsp:nvSpPr>
        <dsp:cNvPr id="0" name=""/>
        <dsp:cNvSpPr/>
      </dsp:nvSpPr>
      <dsp:spPr>
        <a:xfrm>
          <a:off x="3607236" y="2743260"/>
          <a:ext cx="5368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88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1494" y="2786142"/>
        <a:ext cx="28374" cy="5674"/>
      </dsp:txXfrm>
    </dsp:sp>
    <dsp:sp modelId="{A7EE7FE2-F7EF-3748-BAE4-0769E493C817}">
      <dsp:nvSpPr>
        <dsp:cNvPr id="0" name=""/>
        <dsp:cNvSpPr/>
      </dsp:nvSpPr>
      <dsp:spPr>
        <a:xfrm>
          <a:off x="1141689" y="2048775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Volunteer at Churches, Daycares, Community events…etc.</a:t>
          </a:r>
        </a:p>
      </dsp:txBody>
      <dsp:txXfrm>
        <a:off x="1141689" y="2048775"/>
        <a:ext cx="2467347" cy="1480408"/>
      </dsp:txXfrm>
    </dsp:sp>
    <dsp:sp modelId="{7CFC4868-B631-024F-8843-D902AB64863C}">
      <dsp:nvSpPr>
        <dsp:cNvPr id="0" name=""/>
        <dsp:cNvSpPr/>
      </dsp:nvSpPr>
      <dsp:spPr>
        <a:xfrm>
          <a:off x="6642073" y="2743260"/>
          <a:ext cx="5368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688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331" y="2786142"/>
        <a:ext cx="28374" cy="5674"/>
      </dsp:txXfrm>
    </dsp:sp>
    <dsp:sp modelId="{4DEFA43F-C645-944E-9EB4-15E5CBEFFA83}">
      <dsp:nvSpPr>
        <dsp:cNvPr id="0" name=""/>
        <dsp:cNvSpPr/>
      </dsp:nvSpPr>
      <dsp:spPr>
        <a:xfrm>
          <a:off x="4176526" y="2048775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you have a talent like singing, drawing, dancing, etc., build a portfolio of your work.</a:t>
          </a:r>
        </a:p>
      </dsp:txBody>
      <dsp:txXfrm>
        <a:off x="4176526" y="2048775"/>
        <a:ext cx="2467347" cy="1480408"/>
      </dsp:txXfrm>
    </dsp:sp>
    <dsp:sp modelId="{E09EFDE9-6BDD-284D-BCE7-7342AC7A698E}">
      <dsp:nvSpPr>
        <dsp:cNvPr id="0" name=""/>
        <dsp:cNvSpPr/>
      </dsp:nvSpPr>
      <dsp:spPr>
        <a:xfrm>
          <a:off x="7211363" y="2048775"/>
          <a:ext cx="2467347" cy="14804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2" tIns="126908" rIns="120902" bIns="126908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Make connections with people who can write great recommendation letters about your work ethic and character.</a:t>
          </a:r>
        </a:p>
      </dsp:txBody>
      <dsp:txXfrm>
        <a:off x="7211363" y="2048775"/>
        <a:ext cx="2467347" cy="1480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B731B-28A7-6244-AAC2-DA67584AEE57}">
      <dsp:nvSpPr>
        <dsp:cNvPr id="0" name=""/>
        <dsp:cNvSpPr/>
      </dsp:nvSpPr>
      <dsp:spPr>
        <a:xfrm>
          <a:off x="3170" y="251634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Residency verifications will be due the latter part of June</a:t>
          </a:r>
        </a:p>
      </dsp:txBody>
      <dsp:txXfrm>
        <a:off x="3170" y="1589559"/>
        <a:ext cx="2514897" cy="2112514"/>
      </dsp:txXfrm>
    </dsp:sp>
    <dsp:sp modelId="{F2243C27-55A3-224A-97FE-4123F79D8D93}">
      <dsp:nvSpPr>
        <dsp:cNvPr id="0" name=""/>
        <dsp:cNvSpPr/>
      </dsp:nvSpPr>
      <dsp:spPr>
        <a:xfrm>
          <a:off x="732490" y="603719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87175" y="758404"/>
        <a:ext cx="746887" cy="746887"/>
      </dsp:txXfrm>
    </dsp:sp>
    <dsp:sp modelId="{F52FEC73-266A-6244-9624-334A4BD30740}">
      <dsp:nvSpPr>
        <dsp:cNvPr id="0" name=""/>
        <dsp:cNvSpPr/>
      </dsp:nvSpPr>
      <dsp:spPr>
        <a:xfrm>
          <a:off x="3170" y="3772418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B29E5-FD84-A948-B3DB-99A469C30D93}">
      <dsp:nvSpPr>
        <dsp:cNvPr id="0" name=""/>
        <dsp:cNvSpPr/>
      </dsp:nvSpPr>
      <dsp:spPr>
        <a:xfrm>
          <a:off x="2769557" y="251634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Please ensure phone numbers and email information is up to date for parent contact </a:t>
          </a:r>
        </a:p>
      </dsp:txBody>
      <dsp:txXfrm>
        <a:off x="2769557" y="1589559"/>
        <a:ext cx="2514897" cy="2112514"/>
      </dsp:txXfrm>
    </dsp:sp>
    <dsp:sp modelId="{4D732C1C-08B9-EE44-B4CB-B64567ECE0CC}">
      <dsp:nvSpPr>
        <dsp:cNvPr id="0" name=""/>
        <dsp:cNvSpPr/>
      </dsp:nvSpPr>
      <dsp:spPr>
        <a:xfrm>
          <a:off x="3498877" y="603719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53562" y="758404"/>
        <a:ext cx="746887" cy="746887"/>
      </dsp:txXfrm>
    </dsp:sp>
    <dsp:sp modelId="{5ED6C9DA-AFDA-1D41-B7FE-3391E33959E4}">
      <dsp:nvSpPr>
        <dsp:cNvPr id="0" name=""/>
        <dsp:cNvSpPr/>
      </dsp:nvSpPr>
      <dsp:spPr>
        <a:xfrm>
          <a:off x="2769557" y="3772418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711B9F-4A04-8746-BD6A-8D14835E15F5}">
      <dsp:nvSpPr>
        <dsp:cNvPr id="0" name=""/>
        <dsp:cNvSpPr/>
      </dsp:nvSpPr>
      <dsp:spPr>
        <a:xfrm>
          <a:off x="5535944" y="251634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Summer reading requirements will be posted on mcjags.com website early June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(Accelerated &amp; AP English only)</a:t>
          </a:r>
        </a:p>
      </dsp:txBody>
      <dsp:txXfrm>
        <a:off x="5535944" y="1589559"/>
        <a:ext cx="2514897" cy="2112514"/>
      </dsp:txXfrm>
    </dsp:sp>
    <dsp:sp modelId="{25555FC3-2CDE-C941-99E5-14D5D66585CA}">
      <dsp:nvSpPr>
        <dsp:cNvPr id="0" name=""/>
        <dsp:cNvSpPr/>
      </dsp:nvSpPr>
      <dsp:spPr>
        <a:xfrm>
          <a:off x="6265265" y="603719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19950" y="758404"/>
        <a:ext cx="746887" cy="746887"/>
      </dsp:txXfrm>
    </dsp:sp>
    <dsp:sp modelId="{0D759633-B85C-4441-AE05-F5CBD232F0E0}">
      <dsp:nvSpPr>
        <dsp:cNvPr id="0" name=""/>
        <dsp:cNvSpPr/>
      </dsp:nvSpPr>
      <dsp:spPr>
        <a:xfrm>
          <a:off x="5535944" y="3772418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13834-F816-3342-B3D1-AECA866800B0}">
      <dsp:nvSpPr>
        <dsp:cNvPr id="0" name=""/>
        <dsp:cNvSpPr/>
      </dsp:nvSpPr>
      <dsp:spPr>
        <a:xfrm>
          <a:off x="8302332" y="251634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Parking Decals must be purchased for students who drive in the front office at MC</a:t>
          </a:r>
        </a:p>
      </dsp:txBody>
      <dsp:txXfrm>
        <a:off x="8302332" y="1589559"/>
        <a:ext cx="2514897" cy="2112514"/>
      </dsp:txXfrm>
    </dsp:sp>
    <dsp:sp modelId="{E1E954EF-EC33-DC4F-BB0E-A4BAA4102D43}">
      <dsp:nvSpPr>
        <dsp:cNvPr id="0" name=""/>
        <dsp:cNvSpPr/>
      </dsp:nvSpPr>
      <dsp:spPr>
        <a:xfrm>
          <a:off x="9031652" y="603719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186337" y="758404"/>
        <a:ext cx="746887" cy="746887"/>
      </dsp:txXfrm>
    </dsp:sp>
    <dsp:sp modelId="{C1FD7349-9DAF-7B49-87DF-8E80257837DE}">
      <dsp:nvSpPr>
        <dsp:cNvPr id="0" name=""/>
        <dsp:cNvSpPr/>
      </dsp:nvSpPr>
      <dsp:spPr>
        <a:xfrm>
          <a:off x="8302332" y="3772418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702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406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08834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366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85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380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04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497495-0637-405E-AE64-5CC7506D51F5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7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6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45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hays@madison-schools.com" TargetMode="External"/><Relationship Id="rId2" Type="http://schemas.openxmlformats.org/officeDocument/2006/relationships/hyperlink" Target="mailto:tscott@madison-school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essica.peacock@madison-schools.com" TargetMode="External"/><Relationship Id="rId4" Type="http://schemas.openxmlformats.org/officeDocument/2006/relationships/hyperlink" Target="mailto:clloyd@madison-schools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wl.excelsior.edu/research/research-process/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nsgriot.blogspot.com/2018/10/what-does-being-democrat-mean.html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niskanencenter.org/the-compensation-commission-and-why-military-personnel-costs-will-continue-to-grow/" TargetMode="External"/><Relationship Id="rId9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17/06/relationships/model3d" Target="../media/model3d1.glb"/><Relationship Id="rId4" Type="http://schemas.openxmlformats.org/officeDocument/2006/relationships/hyperlink" Target="https://www.hrbartender.com/2020/hr-law-legislation/hr-compliance-productivit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ewspaper_nicu_buculei_01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urses.lumenlearning.com/waymaker-level3-english-gen/chapter/course-contents-at-a-glance/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6BA5ED-2EEA-2943-9FC7-45C2F740F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7410" y="1803405"/>
            <a:ext cx="6132990" cy="1825096"/>
          </a:xfrm>
        </p:spPr>
        <p:txBody>
          <a:bodyPr>
            <a:normAutofit/>
          </a:bodyPr>
          <a:lstStyle/>
          <a:p>
            <a:r>
              <a:rPr lang="en-US" sz="4700"/>
              <a:t>Welcome To Madison Central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450B96-8303-8645-A961-2B46C20E0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410" y="3632201"/>
            <a:ext cx="6132990" cy="685800"/>
          </a:xfrm>
        </p:spPr>
        <p:txBody>
          <a:bodyPr>
            <a:normAutofit/>
          </a:bodyPr>
          <a:lstStyle/>
          <a:p>
            <a:r>
              <a:rPr lang="en-US"/>
              <a:t>Making A Plan for High School and Beyond</a:t>
            </a:r>
          </a:p>
        </p:txBody>
      </p:sp>
      <p:pic>
        <p:nvPicPr>
          <p:cNvPr id="2" name="Video 1">
            <a:extLst>
              <a:ext uri="{FF2B5EF4-FFF2-40B4-BE49-F238E27FC236}">
                <a16:creationId xmlns:a16="http://schemas.microsoft.com/office/drawing/2014/main" id="{F5A8C085-B305-434B-836A-04E3C3D8E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1444752" y="2385566"/>
            <a:ext cx="2660904" cy="1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6529CFB1-4A36-4A05-8D7A-948E2277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2C9B306-2863-A746-9762-BB67E59AE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1" y="965201"/>
            <a:ext cx="5947496" cy="4923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5400"/>
              <a:t>Science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/>
              <a:t>BIOLOGY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/>
              <a:t>STUDENTS CHOICE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8783419-8188-4C50-BD8F-237B464B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788" y="1"/>
            <a:ext cx="465121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100" dir="10800000" algn="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0D84C5-A105-4AB9-8C54-A26D13722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7521575" y="2187579"/>
            <a:ext cx="6857999" cy="24828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30EE712-6471-5B45-899B-8AFB1B0E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7898" y="1327169"/>
            <a:ext cx="3646678" cy="4199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Class Flow Continued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7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2B3B-E319-BA4B-851F-AC810177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Summary of Diploma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6FD4C-877F-4D4E-BA84-870C4E8D1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Traditional</a:t>
            </a:r>
            <a:endParaRPr lang="en-US"/>
          </a:p>
          <a:p>
            <a:r>
              <a:rPr lang="en-US"/>
              <a:t>24.5 Credits</a:t>
            </a:r>
          </a:p>
          <a:p>
            <a:r>
              <a:rPr lang="en-US"/>
              <a:t>College and Career Readiness A</a:t>
            </a:r>
          </a:p>
          <a:p>
            <a:r>
              <a:rPr lang="en-US"/>
              <a:t>College and Career Readiness B</a:t>
            </a:r>
          </a:p>
          <a:p>
            <a:r>
              <a:rPr lang="en-US"/>
              <a:t>3 Sciences (Biology)</a:t>
            </a:r>
          </a:p>
          <a:p>
            <a:endParaRPr lang="en-US"/>
          </a:p>
          <a:p>
            <a:pPr lvl="8"/>
            <a:r>
              <a:rPr lang="en-US" sz="2000"/>
              <a:t>UNIVERSITY</a:t>
            </a:r>
          </a:p>
          <a:p>
            <a:pPr lvl="8"/>
            <a:r>
              <a:rPr lang="en-US" u="sng"/>
              <a:t>2 ADVANCED ELECTIVES</a:t>
            </a:r>
          </a:p>
        </p:txBody>
      </p:sp>
    </p:spTree>
    <p:extLst>
      <p:ext uri="{BB962C8B-B14F-4D97-AF65-F5344CB8AC3E}">
        <p14:creationId xmlns:p14="http://schemas.microsoft.com/office/powerpoint/2010/main" val="55858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71CC0A-A16B-8043-A257-3BB84BF28E65}"/>
              </a:ext>
            </a:extLst>
          </p:cNvPr>
          <p:cNvSpPr/>
          <p:nvPr/>
        </p:nvSpPr>
        <p:spPr>
          <a:xfrm>
            <a:off x="3048000" y="189807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and Technical Endorsement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Endorsement</a:t>
            </a:r>
          </a:p>
          <a:p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Distinguished Academic Endorsement</a:t>
            </a:r>
          </a:p>
          <a:p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8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93AC9-3A4A-4CF2-9BEF-8002E58F6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E4144AD-8278-4A35-8DF4-1629E2896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 w="31750"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773D-042B-D89C-E946-02779D6C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17" y="873252"/>
            <a:ext cx="3936365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935716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9B9A0-6E60-1B47-92BC-39CEB56A2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Dual Credit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1208-C436-EE4D-8692-1E496FCD9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2194560"/>
            <a:ext cx="58166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ACT Composite: 18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3.0 GPA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ACT English: 17 for Comp. 1 and 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ACT Math: 19 for College Algebra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Composite of 18 for Art Appreciation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DDEF8D87-0042-4E09-8F5E-0435C89A1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5931" y="2272748"/>
            <a:ext cx="3639337" cy="36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2CE7C-CEA9-8748-816C-392B8FB0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3"/>
            <a:ext cx="6257291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The World 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F6F7C-198F-4344-8D30-99E197B49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194560"/>
            <a:ext cx="625729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400"/>
              <a:t>Accelerated &amp; Advanced Placement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Prerequisites can be found on the      choice sheet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6EC4314C-11B2-4EA3-A016-3328888E3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6" r="29565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4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43F8B6-E13F-E4BA-9DA0-C28B7547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 Permission 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9EEB0-610F-82D4-DD54-79F3CFCEC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504" y="2194560"/>
            <a:ext cx="4741154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Students will not be allowed to drop AP           course (s) after June 1st, 2025.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5DED5-7A56-0D03-07FD-57393A4A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4421"/>
            <a:ext cx="4401787" cy="499951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083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lculus formula">
            <a:extLst>
              <a:ext uri="{FF2B5EF4-FFF2-40B4-BE49-F238E27FC236}">
                <a16:creationId xmlns:a16="http://schemas.microsoft.com/office/drawing/2014/main" id="{838D6A27-A365-4A58-83D9-D6C44CE0E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84" b="13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EA21BF-0033-6F4D-9EE5-9E99FE2D7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37173"/>
            <a:ext cx="9448800" cy="2602062"/>
          </a:xfrm>
        </p:spPr>
        <p:txBody>
          <a:bodyPr>
            <a:normAutofit/>
          </a:bodyPr>
          <a:lstStyle/>
          <a:p>
            <a:r>
              <a:rPr lang="en-US"/>
              <a:t>Accelerated Classes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AD34FA6-503A-5F4E-8430-9CF556698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Are offered in English grades 10-11</a:t>
            </a:r>
          </a:p>
        </p:txBody>
      </p:sp>
    </p:spTree>
    <p:extLst>
      <p:ext uri="{BB962C8B-B14F-4D97-AF65-F5344CB8AC3E}">
        <p14:creationId xmlns:p14="http://schemas.microsoft.com/office/powerpoint/2010/main" val="29232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110C-BB72-DA43-A8D2-76B205CC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BAD4E-88E3-6742-8A4E-9121D4A91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 are 17 advanced placement courses offered in the areas of</a:t>
            </a:r>
          </a:p>
          <a:p>
            <a:r>
              <a:rPr lang="en-US"/>
              <a:t>English</a:t>
            </a:r>
          </a:p>
          <a:p>
            <a:r>
              <a:rPr lang="en-US"/>
              <a:t>Science</a:t>
            </a:r>
          </a:p>
          <a:p>
            <a:r>
              <a:rPr lang="en-US"/>
              <a:t>Math</a:t>
            </a:r>
          </a:p>
          <a:p>
            <a:r>
              <a:rPr lang="en-US"/>
              <a:t>Social Studies</a:t>
            </a:r>
          </a:p>
          <a:p>
            <a:r>
              <a:rPr lang="en-US"/>
              <a:t>Art</a:t>
            </a:r>
          </a:p>
          <a:p>
            <a:endParaRPr lang="en-US"/>
          </a:p>
          <a:p>
            <a:r>
              <a:rPr lang="en-US"/>
              <a:t>The complete list can be found in Student Services and under the Student Service tab at mcjags.com under general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490564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D407-52B2-F14F-9EF3-2A98FBC6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sz="2800" b="1"/>
              <a:t>Get involved in your school and community by</a:t>
            </a:r>
            <a:r>
              <a:rPr lang="en-US" sz="2800"/>
              <a:t>:</a:t>
            </a:r>
            <a:br>
              <a:rPr lang="en-US" sz="2800"/>
            </a:br>
            <a:endParaRPr lang="en-US" sz="2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157028-EBEF-40E7-9689-EF38EF6C6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39743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9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1048-D161-AE4B-AC60-0CF0BAA1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Meet Your Counselors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51D9A-EEC9-B943-AA81-ACF0E3FB3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Tammy Scott 		A-D		</a:t>
            </a:r>
            <a:r>
              <a:rPr lang="en-US" sz="2000">
                <a:hlinkClick r:id="rId2"/>
              </a:rPr>
              <a:t>tscott@madison-schools.com</a:t>
            </a:r>
            <a:endParaRPr lang="en-US" sz="2000"/>
          </a:p>
          <a:p>
            <a:endParaRPr lang="en-US" sz="2000"/>
          </a:p>
          <a:p>
            <a:r>
              <a:rPr lang="en-US" sz="2000"/>
              <a:t>Chandra Hays		E-K		</a:t>
            </a:r>
            <a:r>
              <a:rPr lang="en-US" sz="2000">
                <a:hlinkClick r:id="rId3"/>
              </a:rPr>
              <a:t>chays@madison-schools.com</a:t>
            </a:r>
            <a:endParaRPr lang="en-US" sz="2000"/>
          </a:p>
          <a:p>
            <a:endParaRPr lang="en-US" sz="2000"/>
          </a:p>
          <a:p>
            <a:r>
              <a:rPr lang="en-US" sz="2000"/>
              <a:t>Cindy Lloyd			L-R		</a:t>
            </a:r>
            <a:r>
              <a:rPr lang="en-US" sz="2000">
                <a:hlinkClick r:id="rId4"/>
              </a:rPr>
              <a:t>clloyd@madison-schools.com</a:t>
            </a:r>
            <a:endParaRPr lang="en-US" sz="2000"/>
          </a:p>
          <a:p>
            <a:endParaRPr lang="en-US" sz="2000"/>
          </a:p>
          <a:p>
            <a:r>
              <a:rPr lang="en-US" sz="2000"/>
              <a:t>Jessica Peacock		S-Z		</a:t>
            </a:r>
            <a:r>
              <a:rPr lang="en-US" sz="2000">
                <a:hlinkClick r:id="rId5"/>
              </a:rPr>
              <a:t>jessica.peacock@madison-schools.com</a:t>
            </a:r>
            <a:endParaRPr lang="en-US" sz="2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7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AFFCA-6A12-5C8C-7556-E91CE91CD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26" y="643467"/>
            <a:ext cx="4290279" cy="5571065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750F7-C245-D9AF-932D-326AD8498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993" y="643469"/>
            <a:ext cx="4290279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6018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384F39-35AD-4EDD-BBE2-DAABB4C4D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AA62BE-32F1-4173-ABCF-3508A30C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1"/>
          <a:stretch/>
        </p:blipFill>
        <p:spPr>
          <a:xfrm>
            <a:off x="0" y="0"/>
            <a:ext cx="782955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547C8-9865-BE4D-A4A2-E8E2F8FC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684885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Start your research</a:t>
            </a:r>
            <a:br>
              <a:rPr lang="en-US" sz="1900"/>
            </a:br>
            <a:br>
              <a:rPr lang="en-US" sz="1900"/>
            </a:br>
            <a:br>
              <a:rPr lang="en-US" sz="1900"/>
            </a:br>
            <a:endParaRPr lang="en-US" sz="1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87FB-9A85-1443-9052-D79B8E9E4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73" y="2252250"/>
            <a:ext cx="6848854" cy="4024125"/>
          </a:xfrm>
        </p:spPr>
        <p:txBody>
          <a:bodyPr>
            <a:normAutofit/>
          </a:bodyPr>
          <a:lstStyle/>
          <a:p>
            <a:r>
              <a:rPr lang="en-US" sz="2400"/>
              <a:t>Begin to put real thought into what you want to do after high school… will it be a 4 year College, a 2 year College, Trade School, the Military or the Workforce?</a:t>
            </a:r>
          </a:p>
          <a:p>
            <a:pPr marL="0" indent="0">
              <a:buNone/>
            </a:pP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5" name="Picture 4" descr="A group of military men saluting&#10;&#10;Description automatically generated with low confidence">
            <a:extLst>
              <a:ext uri="{FF2B5EF4-FFF2-40B4-BE49-F238E27FC236}">
                <a16:creationId xmlns:a16="http://schemas.microsoft.com/office/drawing/2014/main" id="{BAE4850D-69A7-614F-BF34-630FAAE97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6622" r="2" b="3002"/>
          <a:stretch/>
        </p:blipFill>
        <p:spPr>
          <a:xfrm>
            <a:off x="8132064" y="10"/>
            <a:ext cx="4059936" cy="2194550"/>
          </a:xfrm>
          <a:prstGeom prst="rect">
            <a:avLst/>
          </a:prstGeom>
        </p:spPr>
      </p:pic>
      <p:pic>
        <p:nvPicPr>
          <p:cNvPr id="11" name="Picture 10" descr="A group of people throwing their caps in the air&#10;&#10;Description automatically generated with low confidence">
            <a:extLst>
              <a:ext uri="{FF2B5EF4-FFF2-40B4-BE49-F238E27FC236}">
                <a16:creationId xmlns:a16="http://schemas.microsoft.com/office/drawing/2014/main" id="{038E776B-026A-4E4C-9653-AB0CCFA61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924" r="2" b="7177"/>
          <a:stretch/>
        </p:blipFill>
        <p:spPr>
          <a:xfrm>
            <a:off x="8132064" y="2331720"/>
            <a:ext cx="4059936" cy="219456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A6BF30D-7C5A-9340-838D-41990730EA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038" r="-2" b="-2"/>
          <a:stretch/>
        </p:blipFill>
        <p:spPr>
          <a:xfrm>
            <a:off x="8132064" y="4663440"/>
            <a:ext cx="4059936" cy="2194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7912C8-612D-9948-B49D-3CBC5F974667}"/>
              </a:ext>
            </a:extLst>
          </p:cNvPr>
          <p:cNvSpPr txBox="1"/>
          <p:nvPr/>
        </p:nvSpPr>
        <p:spPr>
          <a:xfrm>
            <a:off x="9319099" y="432622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transgriot.blogspot.com/2018/10/what-does-being-democrat-mea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2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A5D1-AF46-804C-B695-D3121B75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 a Jagtastic World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55A71386-3772-4954-8382-4197A27DC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741616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01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D2F76C1-25B9-3244-8E0A-8E70CC00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2" y="419650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000" kern="1200" cap="all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29ACBB-DF2F-644D-BD14-A9A69B8EE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cap="all">
                <a:solidFill>
                  <a:schemeClr val="bg1"/>
                </a:solidFill>
              </a:rPr>
              <a:t>We will have SGA representatives, teachers, and staff available the first few days of school to welcome our sophomores and assist them with any questions and class location. </a:t>
            </a:r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24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2627-61B4-094A-9D36-80DED4A79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976" r="29094"/>
          <a:stretch/>
        </p:blipFill>
        <p:spPr>
          <a:xfrm>
            <a:off x="5344725" y="1184269"/>
            <a:ext cx="5236653" cy="460756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Star Struck Emoji">
                <a:extLst>
                  <a:ext uri="{FF2B5EF4-FFF2-40B4-BE49-F238E27FC236}">
                    <a16:creationId xmlns:a16="http://schemas.microsoft.com/office/drawing/2014/main" id="{CC3584DF-0FD3-E148-9D20-B72DFB1877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0039289"/>
                  </p:ext>
                </p:extLst>
              </p:nvPr>
            </p:nvGraphicFramePr>
            <p:xfrm>
              <a:off x="1032932" y="271228"/>
              <a:ext cx="2438401" cy="14414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38401" cy="1441450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-379247" ay="-68466" az="754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748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Star Struck Emoji">
                <a:extLst>
                  <a:ext uri="{FF2B5EF4-FFF2-40B4-BE49-F238E27FC236}">
                    <a16:creationId xmlns:a16="http://schemas.microsoft.com/office/drawing/2014/main" id="{CC3584DF-0FD3-E148-9D20-B72DFB187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2932" y="271228"/>
                <a:ext cx="2438401" cy="14414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4149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1C799-8839-6F4D-914A-522014E0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/>
          </a:bodyPr>
          <a:lstStyle/>
          <a:p>
            <a:r>
              <a:rPr lang="en-US" sz="2700"/>
              <a:t>Remind:</a:t>
            </a:r>
            <a:br>
              <a:rPr lang="en-US" sz="2700"/>
            </a:br>
            <a:br>
              <a:rPr lang="en-US" sz="2700"/>
            </a:br>
            <a:endParaRPr lang="en-US" sz="270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1731913-74E1-004B-BB48-9188264D6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/>
              <a:t>All things Class of 2028!! </a:t>
            </a:r>
          </a:p>
          <a:p>
            <a:r>
              <a:rPr lang="en-US" sz="1600"/>
              <a:t>Schedule Release Date in Active Student</a:t>
            </a:r>
          </a:p>
          <a:p>
            <a:r>
              <a:rPr lang="en-US" sz="1600"/>
              <a:t>Possible school walk through with schedule</a:t>
            </a:r>
          </a:p>
          <a:p>
            <a:r>
              <a:rPr lang="en-US" sz="1600"/>
              <a:t>Sophomore Opportunities (HOBY)</a:t>
            </a:r>
          </a:p>
          <a:p>
            <a:endParaRPr lang="en-US" sz="1600"/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1B643-CAA8-FBD9-AB1A-CC62AA6073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6" b="3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381C-FB86-474D-90B5-6F772071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Exciting News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DB762-F44C-3346-B6E8-EF1025672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24378"/>
            <a:ext cx="10820400" cy="4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have gone into English classes to walk students through selecting core courses in active student</a:t>
            </a:r>
          </a:p>
          <a:p>
            <a:pPr lvl="0"/>
            <a:r>
              <a:rPr lang="en-US"/>
              <a:t>Choice sheets have gone home with students for discussion with parents and signature</a:t>
            </a:r>
          </a:p>
          <a:p>
            <a:r>
              <a:rPr lang="en-US"/>
              <a:t>Students will need to select 3 alternate courses</a:t>
            </a:r>
          </a:p>
          <a:p>
            <a:r>
              <a:rPr lang="en-US"/>
              <a:t>Counselors are meeting with your student individually this week. (February 24-28 )</a:t>
            </a:r>
          </a:p>
          <a:p>
            <a:r>
              <a:rPr lang="en-US"/>
              <a:t>We will pick up choice sheets and answer any questions</a:t>
            </a:r>
          </a:p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55F26AB-6DD0-9949-BF2C-6702D63BF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96400" y="299995"/>
            <a:ext cx="2032000" cy="22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97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88DCB7-61C7-8C4C-9D0F-5B9074EB3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Be on the lookout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5C3EE2-BB57-ED48-8E60-96B9F6402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051" r="16285" b="3"/>
          <a:stretch/>
        </p:blipFill>
        <p:spPr>
          <a:xfrm>
            <a:off x="1441659" y="1543049"/>
            <a:ext cx="2662321" cy="26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0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6CC55B-5B90-4328-9423-E29438FB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0170A-2F80-AF9C-8C79-C4370CE6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22" y="643467"/>
            <a:ext cx="4301086" cy="5571065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BB76E-DDAF-8669-FCA9-4A758B51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590" y="643469"/>
            <a:ext cx="4301085" cy="55710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2750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993AC9-3A4A-4CF2-9BEF-8002E58F6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DE4144AD-8278-4A35-8DF4-1629E2896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 w="31750"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FD2F9-F21B-9D0A-3246-34C649943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60" y="873252"/>
            <a:ext cx="3946280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0329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213C-C9D7-9E49-9E77-E92BC27E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Choice Sheets/Trifold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4554F-F587-784E-B1AA-C9DAE41A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en-US" sz="2400"/>
              <a:t>You may view the choice sheet on our website, 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mcjags.com</a:t>
            </a:r>
            <a:r>
              <a:rPr lang="en-US" sz="2400"/>
              <a:t>, in the quick links section under students</a:t>
            </a:r>
          </a:p>
          <a:p>
            <a:endParaRPr lang="en-US" sz="160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tudents using laptop in a classroom">
            <a:extLst>
              <a:ext uri="{FF2B5EF4-FFF2-40B4-BE49-F238E27FC236}">
                <a16:creationId xmlns:a16="http://schemas.microsoft.com/office/drawing/2014/main" id="{32A7CC97-9E17-4545-AFA5-87A594284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8" r="20320" b="-1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6BFA-8291-0D42-A7D8-B270937A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Class Flow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7144F-A757-9344-8092-43AB2C945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/>
              <a:t>English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CBEBE6-098E-BB42-A9F5-FACAC4FF132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3200"/>
              <a:t>English II</a:t>
            </a:r>
          </a:p>
          <a:p>
            <a:r>
              <a:rPr lang="en-US" sz="3200"/>
              <a:t>English II Acc.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25BE7A-2277-A948-86A9-8786DB9D8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000"/>
              <a:t>Math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9775A3-545A-E74D-AC73-A344F3784DA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3200"/>
              <a:t>Algebra I</a:t>
            </a:r>
          </a:p>
          <a:p>
            <a:r>
              <a:rPr lang="en-US" sz="3200"/>
              <a:t>Geometry</a:t>
            </a:r>
          </a:p>
          <a:p>
            <a:r>
              <a:rPr lang="en-US" sz="3200"/>
              <a:t>Algebra II</a:t>
            </a:r>
          </a:p>
          <a:p>
            <a:r>
              <a:rPr lang="en-US" sz="3200"/>
              <a:t>Algebra III/AP Pre Calculus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56A4CB-A129-C647-BAA7-D11A15585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/>
              <a:t>Social Studies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B23B2C-379F-4548-89CD-15931306EDC4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3200"/>
              <a:t>US Government</a:t>
            </a:r>
          </a:p>
          <a:p>
            <a:r>
              <a:rPr lang="en-US" sz="3200"/>
              <a:t>AP US Government</a:t>
            </a:r>
          </a:p>
        </p:txBody>
      </p:sp>
    </p:spTree>
    <p:extLst>
      <p:ext uri="{BB962C8B-B14F-4D97-AF65-F5344CB8AC3E}">
        <p14:creationId xmlns:p14="http://schemas.microsoft.com/office/powerpoint/2010/main" val="169596933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{204189E2-3AA4-0A4B-A858-B80526BFCAE3}tf10001079</Template>
  <TotalTime>0</TotalTime>
  <Words>614</Words>
  <Application>Microsoft Macintosh PowerPoint</Application>
  <PresentationFormat>Widescreen</PresentationFormat>
  <Paragraphs>101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Century Gothic</vt:lpstr>
      <vt:lpstr>Vapor Trail</vt:lpstr>
      <vt:lpstr>Welcome To Madison Central</vt:lpstr>
      <vt:lpstr>Meet Your Counselors</vt:lpstr>
      <vt:lpstr>Remind:  </vt:lpstr>
      <vt:lpstr>Exciting News </vt:lpstr>
      <vt:lpstr>Be on the lookout</vt:lpstr>
      <vt:lpstr>PowerPoint Presentation</vt:lpstr>
      <vt:lpstr>PowerPoint Presentation</vt:lpstr>
      <vt:lpstr>Choice Sheets/Trifold</vt:lpstr>
      <vt:lpstr>Class Flow</vt:lpstr>
      <vt:lpstr>Class Flow Continued </vt:lpstr>
      <vt:lpstr>Summary of Diploma</vt:lpstr>
      <vt:lpstr>PowerPoint Presentation</vt:lpstr>
      <vt:lpstr>PowerPoint Presentation</vt:lpstr>
      <vt:lpstr>Dual Credit Requirements</vt:lpstr>
      <vt:lpstr>The World of</vt:lpstr>
      <vt:lpstr>AP Permission Form</vt:lpstr>
      <vt:lpstr>Accelerated Classes</vt:lpstr>
      <vt:lpstr>Advanced  Placement</vt:lpstr>
      <vt:lpstr>Get involved in your school and community by: </vt:lpstr>
      <vt:lpstr>PowerPoint Presentation</vt:lpstr>
      <vt:lpstr>Start your research   </vt:lpstr>
      <vt:lpstr>In a Jagtastic World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Madison Central</dc:title>
  <dc:creator>Scott, Tamela</dc:creator>
  <cp:lastModifiedBy>Lloyd, Cindy</cp:lastModifiedBy>
  <cp:revision>2</cp:revision>
  <dcterms:created xsi:type="dcterms:W3CDTF">2022-02-15T18:28:52Z</dcterms:created>
  <dcterms:modified xsi:type="dcterms:W3CDTF">2025-02-26T17:42:57Z</dcterms:modified>
</cp:coreProperties>
</file>